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heme/theme2.xml" ContentType="application/vnd.openxmlformats-officedocument.theme+xml"/>
  <Override PartName="/ppt/tags/tag15.xml" ContentType="application/vnd.openxmlformats-officedocument.presentationml.tags+xml"/>
  <Override PartName="/ppt/notesSlides/notesSlide1.xml" ContentType="application/vnd.openxmlformats-officedocument.presentationml.notesSlide+xml"/>
  <Override PartName="/ppt/tags/tag16.xml" ContentType="application/vnd.openxmlformats-officedocument.presentationml.tags+xml"/>
  <Override PartName="/ppt/notesSlides/notesSlide2.xml" ContentType="application/vnd.openxmlformats-officedocument.presentationml.notesSlide+xml"/>
  <Override PartName="/ppt/tags/tag17.xml" ContentType="application/vnd.openxmlformats-officedocument.presentationml.tags+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8.xml" ContentType="application/vnd.openxmlformats-officedocument.presentationml.tags+xml"/>
  <Override PartName="/ppt/notesSlides/notesSlide4.xml" ContentType="application/vnd.openxmlformats-officedocument.presentationml.notesSlide+xml"/>
  <Override PartName="/ppt/tags/tag19.xml" ContentType="application/vnd.openxmlformats-officedocument.presentationml.tags+xml"/>
  <Override PartName="/ppt/notesSlides/notesSlide5.xml" ContentType="application/vnd.openxmlformats-officedocument.presentationml.notesSlide+xml"/>
  <Override PartName="/ppt/tags/tag20.xml" ContentType="application/vnd.openxmlformats-officedocument.presentationml.tags+xml"/>
  <Override PartName="/ppt/notesSlides/notesSlide6.xml" ContentType="application/vnd.openxmlformats-officedocument.presentationml.notesSlide+xml"/>
  <Override PartName="/ppt/tags/tag21.xml" ContentType="application/vnd.openxmlformats-officedocument.presentationml.tags+xml"/>
  <Override PartName="/ppt/notesSlides/notesSlide7.xml" ContentType="application/vnd.openxmlformats-officedocument.presentationml.notesSlide+xml"/>
  <Override PartName="/ppt/tags/tag22.xml" ContentType="application/vnd.openxmlformats-officedocument.presentationml.tags+xml"/>
  <Override PartName="/ppt/notesSlides/notesSlide8.xml" ContentType="application/vnd.openxmlformats-officedocument.presentationml.notesSlide+xml"/>
  <Override PartName="/ppt/tags/tag23.xml" ContentType="application/vnd.openxmlformats-officedocument.presentationml.tags+xml"/>
  <Override PartName="/ppt/notesSlides/notesSlide9.xml" ContentType="application/vnd.openxmlformats-officedocument.presentationml.notesSlide+xml"/>
  <Override PartName="/ppt/tags/tag24.xml" ContentType="application/vnd.openxmlformats-officedocument.presentationml.tags+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25.xml" ContentType="application/vnd.openxmlformats-officedocument.presentationml.tags+xml"/>
  <Override PartName="/ppt/notesSlides/notesSlide11.xml" ContentType="application/vnd.openxmlformats-officedocument.presentationml.notesSlide+xml"/>
  <Override PartName="/ppt/tags/tag26.xml" ContentType="application/vnd.openxmlformats-officedocument.presentationml.tags+xml"/>
  <Override PartName="/ppt/notesSlides/notesSlide12.xml" ContentType="application/vnd.openxmlformats-officedocument.presentationml.notesSlide+xml"/>
  <Override PartName="/ppt/tags/tag27.xml" ContentType="application/vnd.openxmlformats-officedocument.presentationml.tags+xml"/>
  <Override PartName="/ppt/notesSlides/notesSlide13.xml" ContentType="application/vnd.openxmlformats-officedocument.presentationml.notesSlide+xml"/>
  <Override PartName="/ppt/tags/tag28.xml" ContentType="application/vnd.openxmlformats-officedocument.presentationml.tags+xml"/>
  <Override PartName="/ppt/notesSlides/notesSlide14.xml" ContentType="application/vnd.openxmlformats-officedocument.presentationml.notesSlide+xml"/>
  <Override PartName="/ppt/tags/tag29.xml" ContentType="application/vnd.openxmlformats-officedocument.presentationml.tags+xml"/>
  <Override PartName="/ppt/notesSlides/notesSlide15.xml" ContentType="application/vnd.openxmlformats-officedocument.presentationml.notesSlide+xml"/>
  <Override PartName="/ppt/tags/tag30.xml" ContentType="application/vnd.openxmlformats-officedocument.presentationml.tags+xml"/>
  <Override PartName="/ppt/notesSlides/notesSlide16.xml" ContentType="application/vnd.openxmlformats-officedocument.presentationml.notesSlide+xml"/>
  <Override PartName="/ppt/tags/tag31.xml" ContentType="application/vnd.openxmlformats-officedocument.presentationml.tags+xml"/>
  <Override PartName="/ppt/notesSlides/notesSlide17.xml" ContentType="application/vnd.openxmlformats-officedocument.presentationml.notesSlide+xml"/>
  <Override PartName="/ppt/tags/tag32.xml" ContentType="application/vnd.openxmlformats-officedocument.presentationml.tags+xml"/>
  <Override PartName="/ppt/notesSlides/notesSlide18.xml" ContentType="application/vnd.openxmlformats-officedocument.presentationml.notesSlide+xml"/>
  <Override PartName="/ppt/tags/tag33.xml" ContentType="application/vnd.openxmlformats-officedocument.presentationml.tags+xml"/>
  <Override PartName="/ppt/notesSlides/notesSlide19.xml" ContentType="application/vnd.openxmlformats-officedocument.presentationml.notesSlide+xml"/>
  <Override PartName="/ppt/tags/tag34.xml" ContentType="application/vnd.openxmlformats-officedocument.presentationml.tags+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Lst>
  <p:notesMasterIdLst>
    <p:notesMasterId r:id="rId34"/>
  </p:notesMasterIdLst>
  <p:sldIdLst>
    <p:sldId id="2147483496" r:id="rId6"/>
    <p:sldId id="2147482407" r:id="rId7"/>
    <p:sldId id="2147483498" r:id="rId8"/>
    <p:sldId id="2147483497" r:id="rId9"/>
    <p:sldId id="2147482414" r:id="rId10"/>
    <p:sldId id="2147483504" r:id="rId11"/>
    <p:sldId id="2147483505" r:id="rId12"/>
    <p:sldId id="2147483507" r:id="rId13"/>
    <p:sldId id="2147483502" r:id="rId14"/>
    <p:sldId id="2147482412" r:id="rId15"/>
    <p:sldId id="2147482413" r:id="rId16"/>
    <p:sldId id="2147482398" r:id="rId17"/>
    <p:sldId id="2147482410" r:id="rId18"/>
    <p:sldId id="2147483499" r:id="rId19"/>
    <p:sldId id="2147482418" r:id="rId20"/>
    <p:sldId id="2147482420" r:id="rId21"/>
    <p:sldId id="2147482415" r:id="rId22"/>
    <p:sldId id="2147483500" r:id="rId23"/>
    <p:sldId id="2147482417" r:id="rId24"/>
    <p:sldId id="2147482422" r:id="rId25"/>
    <p:sldId id="2147482421" r:id="rId26"/>
    <p:sldId id="2147483501" r:id="rId27"/>
    <p:sldId id="2147482423" r:id="rId28"/>
    <p:sldId id="2147482424" r:id="rId29"/>
    <p:sldId id="2147482425" r:id="rId30"/>
    <p:sldId id="2147483503" r:id="rId31"/>
    <p:sldId id="2147482426" r:id="rId32"/>
    <p:sldId id="2147483495" r:id="rId33"/>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6AB0803-8164-E753-CF2C-D8A1C5EADB70}" name="Tanishka Mehtani" initials="TM" userId="S::tanishka.mehtani@rmi.org::de26ceaa-53ce-4aee-b53e-3bb072104d09" providerId="AD"/>
  <p188:author id="{D0C3B32A-DAA6-6646-8748-C173B965503A}" name="Cindy Maur" initials="CM" userId="S::cmaur@RMI.org::84f51b6c-a81d-44d3-93aa-495334f6bf1d" providerId="AD"/>
  <p188:author id="{07FDE32C-4040-2E8C-63C1-DD4F78505962}" name="Raghav Anand" initials="RA" userId="S::ranand@rmi.org::44090ef9-efe3-4529-a2aa-083358d5dc9e" providerId="AD"/>
  <p188:author id="{4204453A-F804-66B0-E06A-78B6A11AAAE5}" name="Cindy Maur" initials="CM" userId="S::cmaur@rmi.org::84f51b6c-a81d-44d3-93aa-495334f6bf1d" providerId="AD"/>
  <p188:author id="{D4D34A40-60CD-770F-AA75-C37107CD78D4}" name="Pallavi Baasri" initials="PB" userId="9e5f9ae4b1e33bd1" providerId="Windows Live"/>
  <p188:author id="{11641E60-8C00-A9F8-3F77-152B1A19479A}" name="Sukanya Chandrasekar Paciorek" initials="SP" userId="S::spaciorek@rmi.org::26c2eb08-7071-4781-9744-7b172cb4ef65" providerId="AD"/>
  <p188:author id="{FC575063-EDFE-5610-5972-89F42FF788B6}" name="Prabal Muttoo" initials="" userId="S::pmuttoo@RMI.org::290e0978-1166-4fa7-8267-62e2cabb9511" providerId="AD"/>
  <p188:author id="{CA9ED663-ACA0-8BF1-F485-083433C630ED}" name="Mrinal Shrivastava" initials="" userId="S::mrinal.shrivastava@rmi.org::dd4a42c6-2f8e-4825-b9d5-a2d69ff999b2" providerId="AD"/>
  <p188:author id="{C2F5FC63-F5EA-E0A9-D753-7710FA95CF2E}" name="Prabal Muttoo" initials="PM" userId="S::pmuttoo@rmi.org::290e0978-1166-4fa7-8267-62e2cabb9511" providerId="AD"/>
  <p188:author id="{8C2ACC71-A012-3C59-CFAC-32E334C7A2BA}" name="Vindhya Tripathi" initials="VT" userId="S::vtripathi@rmi.org::faa7347f-2d03-440a-8d54-25ca465013da" providerId="AD"/>
  <p188:author id="{588CF793-78D9-7E6F-806D-27F974CCF973}" name="Raghuram Sunnam" initials="" userId="S::rsunnam@rmi.org::86b82f07-9120-433f-a2ab-3aee98846d7f" providerId="AD"/>
  <p188:author id="{5B115796-647E-5584-7F8D-BAC248435626}" name="Parimal Kogekar" initials="PK" userId="S::parimal.kogekar@rmi.org::0bfb96a5-5532-42a5-87b6-6a42f243bfa4" providerId="AD"/>
  <p188:author id="{C5E3109B-D6AC-2F8E-03B7-85C05D54FD3E}" name="Harsha Pallerlamudi" initials="SP" userId="S::spallerlamudi@RMI.org::5561f049-d3be-42a3-8087-f15b314948dd" providerId="AD"/>
  <p188:author id="{6166969C-DF8F-9470-3751-2F46F07E131A}" name="Sheldon Mendonca" initials="SM" userId="S::smendonca@rmi.org::f157835f-2f71-41b6-a3d1-a3177266ed92" providerId="AD"/>
  <p188:author id="{DB9A6CB0-6010-9B58-ABF6-98565B857FE0}" name="Sheldon Mendonca" initials="SM" userId="S::smendonca@RMI.org::f157835f-2f71-41b6-a3d1-a3177266ed92" providerId="AD"/>
  <p188:author id="{1B8E34C4-D6A2-18CB-F1CD-E8388632C1C4}" name="Ankur Malyan" initials="AM" userId="S::amalyan@RMI.org::f19ede17-0ef6-4ea1-a17c-8f4178d4cde2" providerId="AD"/>
  <p188:author id="{EC4EF8D0-361C-0199-E6B6-B2BDDF65FB8A}" name="Tarun Garg" initials="" userId="S::tgarg@RMI.org::bc6b4010-3697-4819-b240-b117b8f9d27d" providerId="AD"/>
  <p188:author id="{217D40D8-FEFF-1DA1-563E-C61B234B9BB8}" name="Avni Mehta" initials="AM" userId="S::avni.mehta@rmi.org::7e3eb7f1-a32e-4c54-b703-b9e1a55ac923" providerId="AD"/>
  <p188:author id="{F6FE7AE2-2F15-31A1-39A0-325C9394ACD0}" name="Jamie McDevitt-Galles" initials="JM" userId="S::jmcdevittgalles@rmi.org::a9b21fe9-f021-447f-80f9-7d5ab66ec738" providerId="AD"/>
  <p188:author id="{BC3EE8EA-2CA9-2130-40FF-12F59A33C14E}" name="Tarun Garg" initials="TG" userId="S::tgarg@rmi.org::bc6b4010-3697-4819-b240-b117b8f9d27d" providerId="AD"/>
  <p188:author id="{06A135F6-87C3-AF60-2097-C6B20A050FAB}" name="Harsha Pallerlamudi" initials="HP" userId="S::spallerlamudi@rmi.org::5561f049-d3be-42a3-8087-f15b314948dd" providerId="AD"/>
  <p188:author id="{FF99B1F9-6D6E-E58D-1A0A-680AF4ED69A9}" name="Dhakshin Kumar" initials="DS" userId="S::dhakshin.kumar@rmi.org::55bfd578-71d6-47a6-8a92-d8aaecdf8d0e" providerId="AD"/>
  <p188:author id="{384111FD-282F-3AE3-1E76-B7481F3AFF56}" name="Sukanya Chandrasekar Paciorek" initials="SC" userId="S::spaciorek@RMI.org::26c2eb08-7071-4781-9744-7b172cb4ef6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423B"/>
    <a:srgbClr val="A6C6DA"/>
    <a:srgbClr val="EEE3E2"/>
    <a:srgbClr val="017B7B"/>
    <a:srgbClr val="44CFC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1FA11E-ACE9-0446-BCB1-57CF63D30B9A}" v="626" dt="2025-11-03T10:53:09.346"/>
    <p1510:client id="{09581A8A-736F-5641-97A8-AA5379719822}" v="1" dt="2025-11-03T07:16:05.811"/>
    <p1510:client id="{9665E33E-254E-4B4D-96E5-033EC7FEC864}" v="1082" dt="2025-11-03T10:44:22.2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394"/>
    <p:restoredTop sz="95500"/>
  </p:normalViewPr>
  <p:slideViewPr>
    <p:cSldViewPr snapToGrid="0">
      <p:cViewPr varScale="1">
        <p:scale>
          <a:sx n="113" d="100"/>
          <a:sy n="113" d="100"/>
        </p:scale>
        <p:origin x="720" y="114"/>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5/10/relationships/revisionInfo" Target="revisionInfo.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rockmtnins.sharepoint.com/sites/IND-IndustryDecarbonization/Shared%20Documents/India%20-%20Industrial%20Decarbonisation%20and%20Green%20Hydrogen%20Team/India%20Maritime%20Week/SECI%20green%20ammonia.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B9D9-224E-91B7-09B4729857D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B9D9-224E-91B7-09B4729857D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B9D9-224E-91B7-09B4729857D8}"/>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B9D9-224E-91B7-09B4729857D8}"/>
              </c:ext>
            </c:extLst>
          </c:dPt>
          <c:dPt>
            <c:idx val="4"/>
            <c:bubble3D val="0"/>
            <c:spPr>
              <a:solidFill>
                <a:schemeClr val="accent5">
                  <a:lumMod val="50000"/>
                </a:schemeClr>
              </a:solidFill>
              <a:ln w="19050">
                <a:solidFill>
                  <a:schemeClr val="lt1"/>
                </a:solidFill>
              </a:ln>
              <a:effectLst/>
            </c:spPr>
            <c:extLst>
              <c:ext xmlns:c16="http://schemas.microsoft.com/office/drawing/2014/chart" uri="{C3380CC4-5D6E-409C-BE32-E72D297353CC}">
                <c16:uniqueId val="{00000009-B9D9-224E-91B7-09B4729857D8}"/>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B9D9-224E-91B7-09B4729857D8}"/>
              </c:ext>
            </c:extLst>
          </c:dPt>
          <c:cat>
            <c:strRef>
              <c:f>Sheet1!$E$7:$E$12</c:f>
              <c:strCache>
                <c:ptCount val="6"/>
                <c:pt idx="0">
                  <c:v>SIGHT</c:v>
                </c:pt>
                <c:pt idx="1">
                  <c:v>Hubs and Emerging Technologies</c:v>
                </c:pt>
                <c:pt idx="2">
                  <c:v>Pilot Projects</c:v>
                </c:pt>
                <c:pt idx="3">
                  <c:v>R&amp;D</c:v>
                </c:pt>
                <c:pt idx="4">
                  <c:v>Skill Development</c:v>
                </c:pt>
                <c:pt idx="5">
                  <c:v>Other Components</c:v>
                </c:pt>
              </c:strCache>
            </c:strRef>
          </c:cat>
          <c:val>
            <c:numRef>
              <c:f>Sheet1!$F$7:$F$12</c:f>
              <c:numCache>
                <c:formatCode>General</c:formatCode>
                <c:ptCount val="6"/>
                <c:pt idx="0">
                  <c:v>2100</c:v>
                </c:pt>
                <c:pt idx="1">
                  <c:v>50</c:v>
                </c:pt>
                <c:pt idx="2">
                  <c:v>175</c:v>
                </c:pt>
                <c:pt idx="3">
                  <c:v>50</c:v>
                </c:pt>
                <c:pt idx="4">
                  <c:v>35</c:v>
                </c:pt>
                <c:pt idx="5">
                  <c:v>353</c:v>
                </c:pt>
              </c:numCache>
            </c:numRef>
          </c:val>
          <c:extLst>
            <c:ext xmlns:c16="http://schemas.microsoft.com/office/drawing/2014/chart" uri="{C3380CC4-5D6E-409C-BE32-E72D297353CC}">
              <c16:uniqueId val="{0000000C-B9D9-224E-91B7-09B4729857D8}"/>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Sheet3!$G$21</c:f>
              <c:strCache>
                <c:ptCount val="1"/>
              </c:strCache>
            </c:strRef>
          </c:tx>
          <c:spPr>
            <a:solidFill>
              <a:schemeClr val="accent1"/>
            </a:solidFill>
            <a:ln>
              <a:noFill/>
            </a:ln>
            <a:effectLst/>
          </c:spPr>
          <c:invertIfNegative val="0"/>
          <c:dPt>
            <c:idx val="0"/>
            <c:invertIfNegative val="0"/>
            <c:bubble3D val="0"/>
            <c:spPr>
              <a:solidFill>
                <a:schemeClr val="tx2"/>
              </a:solidFill>
              <a:ln>
                <a:noFill/>
              </a:ln>
              <a:effectLst/>
            </c:spPr>
            <c:extLst>
              <c:ext xmlns:c16="http://schemas.microsoft.com/office/drawing/2014/chart" uri="{C3380CC4-5D6E-409C-BE32-E72D297353CC}">
                <c16:uniqueId val="{00000000-F6CC-9A4C-886A-1BBF68F7D9DC}"/>
              </c:ext>
            </c:extLst>
          </c:dPt>
          <c:cat>
            <c:strRef>
              <c:f>Sheet3!$H$20:$I$20</c:f>
              <c:strCache>
                <c:ptCount val="2"/>
                <c:pt idx="0">
                  <c:v>H2Global Price</c:v>
                </c:pt>
                <c:pt idx="1">
                  <c:v>SECI Bid price</c:v>
                </c:pt>
              </c:strCache>
            </c:strRef>
          </c:cat>
          <c:val>
            <c:numRef>
              <c:f>Sheet3!$H$21:$I$21</c:f>
              <c:numCache>
                <c:formatCode>0.00</c:formatCode>
                <c:ptCount val="2"/>
                <c:pt idx="0" formatCode="General">
                  <c:v>1153</c:v>
                </c:pt>
                <c:pt idx="1">
                  <c:v>571.83908045977012</c:v>
                </c:pt>
              </c:numCache>
            </c:numRef>
          </c:val>
          <c:extLst>
            <c:ext xmlns:c16="http://schemas.microsoft.com/office/drawing/2014/chart" uri="{C3380CC4-5D6E-409C-BE32-E72D297353CC}">
              <c16:uniqueId val="{00000000-EE5E-4272-A294-84B45A76C17D}"/>
            </c:ext>
          </c:extLst>
        </c:ser>
        <c:ser>
          <c:idx val="1"/>
          <c:order val="1"/>
          <c:tx>
            <c:strRef>
              <c:f>Sheet3!$G$22</c:f>
              <c:strCache>
                <c:ptCount val="1"/>
                <c:pt idx="0">
                  <c:v>Range</c:v>
                </c:pt>
              </c:strCache>
            </c:strRef>
          </c:tx>
          <c:spPr>
            <a:pattFill prst="pct25">
              <a:fgClr>
                <a:schemeClr val="accent1"/>
              </a:fgClr>
              <a:bgClr>
                <a:schemeClr val="bg1"/>
              </a:bgClr>
            </a:pattFill>
            <a:ln>
              <a:noFill/>
            </a:ln>
            <a:effectLst/>
          </c:spPr>
          <c:invertIfNegative val="0"/>
          <c:cat>
            <c:strRef>
              <c:f>Sheet3!$H$20:$I$20</c:f>
              <c:strCache>
                <c:ptCount val="2"/>
                <c:pt idx="0">
                  <c:v>H2Global Price</c:v>
                </c:pt>
                <c:pt idx="1">
                  <c:v>SECI Bid price</c:v>
                </c:pt>
              </c:strCache>
            </c:strRef>
          </c:cat>
          <c:val>
            <c:numRef>
              <c:f>Sheet3!$H$22:$I$22</c:f>
              <c:numCache>
                <c:formatCode>0.00</c:formatCode>
                <c:ptCount val="2"/>
                <c:pt idx="0" formatCode="General">
                  <c:v>0</c:v>
                </c:pt>
                <c:pt idx="1">
                  <c:v>172.29885057471256</c:v>
                </c:pt>
              </c:numCache>
            </c:numRef>
          </c:val>
          <c:extLst>
            <c:ext xmlns:c16="http://schemas.microsoft.com/office/drawing/2014/chart" uri="{C3380CC4-5D6E-409C-BE32-E72D297353CC}">
              <c16:uniqueId val="{00000001-EE5E-4272-A294-84B45A76C17D}"/>
            </c:ext>
          </c:extLst>
        </c:ser>
        <c:dLbls>
          <c:showLegendKey val="0"/>
          <c:showVal val="0"/>
          <c:showCatName val="0"/>
          <c:showSerName val="0"/>
          <c:showPercent val="0"/>
          <c:showBubbleSize val="0"/>
        </c:dLbls>
        <c:gapWidth val="150"/>
        <c:overlap val="100"/>
        <c:axId val="171467567"/>
        <c:axId val="171468287"/>
      </c:barChart>
      <c:catAx>
        <c:axId val="1714675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171468287"/>
        <c:crosses val="autoZero"/>
        <c:auto val="1"/>
        <c:lblAlgn val="ctr"/>
        <c:lblOffset val="100"/>
        <c:noMultiLvlLbl val="0"/>
      </c:catAx>
      <c:valAx>
        <c:axId val="171468287"/>
        <c:scaling>
          <c:orientation val="minMax"/>
          <c:max val="1200"/>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IN"/>
                  <a:t>US$/ton ammonia</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171467567"/>
        <c:crosses val="autoZero"/>
        <c:crossBetween val="between"/>
        <c:majorUnit val="100"/>
      </c:valAx>
      <c:spPr>
        <a:noFill/>
        <a:ln>
          <a:noFill/>
        </a:ln>
        <a:effectLst/>
      </c:spPr>
    </c:plotArea>
    <c:legend>
      <c:legendPos val="b"/>
      <c:legendEntry>
        <c:idx val="0"/>
        <c:delete val="1"/>
      </c:legendEntry>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noFill/>
    <a:ln>
      <a:noFill/>
    </a:ln>
    <a:effectLst/>
  </c:spPr>
  <c:txPr>
    <a:bodyPr/>
    <a:lstStyle/>
    <a:p>
      <a:pPr>
        <a:defRPr sz="1400">
          <a:solidFill>
            <a:schemeClr val="tx1"/>
          </a:solidFill>
          <a:latin typeface="Times New Roman" panose="02020603050405020304" pitchFamily="18" charset="0"/>
          <a:cs typeface="Times New Roman" panose="02020603050405020304" pitchFamily="18"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5A549C5C-A51E-A247-8956-82C88D665344}" type="datetimeFigureOut">
              <a:rPr lang="en-US" smtClean="0"/>
              <a:t>11/10/2025</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2EAB091C-44B0-CD43-9F1D-5B19DCBCF9B4}" type="slidenum">
              <a:rPr lang="en-US" smtClean="0"/>
              <a:t>‹#›</a:t>
            </a:fld>
            <a:endParaRPr lang="en-US"/>
          </a:p>
        </p:txBody>
      </p:sp>
    </p:spTree>
    <p:extLst>
      <p:ext uri="{BB962C8B-B14F-4D97-AF65-F5344CB8AC3E}">
        <p14:creationId xmlns:p14="http://schemas.microsoft.com/office/powerpoint/2010/main" val="37784681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42929-602A-292B-C35D-B136CBB145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7E391C-7D77-1ABA-DC9B-0C46F76538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66721A-AD1D-7309-2683-7656D65259CB}"/>
              </a:ext>
            </a:extLst>
          </p:cNvPr>
          <p:cNvSpPr>
            <a:spLocks noGrp="1"/>
          </p:cNvSpPr>
          <p:nvPr>
            <p:ph type="body" idx="1"/>
          </p:nvPr>
        </p:nvSpPr>
        <p:spPr/>
        <p:txBody>
          <a:bodyPr/>
          <a:lstStyle/>
          <a:p>
            <a:endParaRPr lang="en-IN"/>
          </a:p>
        </p:txBody>
      </p:sp>
      <p:sp>
        <p:nvSpPr>
          <p:cNvPr id="4" name="Slide Number Placeholder 3">
            <a:extLst>
              <a:ext uri="{FF2B5EF4-FFF2-40B4-BE49-F238E27FC236}">
                <a16:creationId xmlns:a16="http://schemas.microsoft.com/office/drawing/2014/main" id="{55F9ABF5-33D1-F8F8-EEF9-F9CB45F3AF85}"/>
              </a:ext>
            </a:extLst>
          </p:cNvPr>
          <p:cNvSpPr>
            <a:spLocks noGrp="1"/>
          </p:cNvSpPr>
          <p:nvPr>
            <p:ph type="sldNum" sz="quarter" idx="5"/>
          </p:nvPr>
        </p:nvSpPr>
        <p:spPr/>
        <p:txBody>
          <a:bodyPr/>
          <a:lstStyle/>
          <a:p>
            <a:fld id="{33F85876-63B5-2C48-BCF8-BF413FADD627}" type="slidenum">
              <a:rPr lang="en-IN" smtClean="0"/>
              <a:pPr/>
              <a:t>2</a:t>
            </a:fld>
            <a:endParaRPr lang="en-IN"/>
          </a:p>
        </p:txBody>
      </p:sp>
    </p:spTree>
    <p:extLst>
      <p:ext uri="{BB962C8B-B14F-4D97-AF65-F5344CB8AC3E}">
        <p14:creationId xmlns:p14="http://schemas.microsoft.com/office/powerpoint/2010/main" val="21788072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6FA304-9CEC-88F2-193D-D36334F32C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105911-0981-0E52-D64F-467298C940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BB54AC-B396-BAB1-05C0-93E7F9686D81}"/>
              </a:ext>
            </a:extLst>
          </p:cNvPr>
          <p:cNvSpPr>
            <a:spLocks noGrp="1"/>
          </p:cNvSpPr>
          <p:nvPr>
            <p:ph type="body" idx="1"/>
          </p:nvPr>
        </p:nvSpPr>
        <p:spPr/>
        <p:txBody>
          <a:bodyPr/>
          <a:lstStyle/>
          <a:p>
            <a:endParaRPr lang="en-IN"/>
          </a:p>
        </p:txBody>
      </p:sp>
      <p:sp>
        <p:nvSpPr>
          <p:cNvPr id="4" name="Slide Number Placeholder 3">
            <a:extLst>
              <a:ext uri="{FF2B5EF4-FFF2-40B4-BE49-F238E27FC236}">
                <a16:creationId xmlns:a16="http://schemas.microsoft.com/office/drawing/2014/main" id="{DE0C815B-A382-4B8D-C722-666F258FCDA4}"/>
              </a:ext>
            </a:extLst>
          </p:cNvPr>
          <p:cNvSpPr>
            <a:spLocks noGrp="1"/>
          </p:cNvSpPr>
          <p:nvPr>
            <p:ph type="sldNum" sz="quarter" idx="5"/>
          </p:nvPr>
        </p:nvSpPr>
        <p:spPr/>
        <p:txBody>
          <a:bodyPr/>
          <a:lstStyle/>
          <a:p>
            <a:fld id="{33F85876-63B5-2C48-BCF8-BF413FADD627}" type="slidenum">
              <a:rPr lang="en-IN" smtClean="0"/>
              <a:pPr/>
              <a:t>4</a:t>
            </a:fld>
            <a:endParaRPr lang="en-IN"/>
          </a:p>
        </p:txBody>
      </p:sp>
    </p:spTree>
    <p:extLst>
      <p:ext uri="{BB962C8B-B14F-4D97-AF65-F5344CB8AC3E}">
        <p14:creationId xmlns:p14="http://schemas.microsoft.com/office/powerpoint/2010/main" val="52402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E6B71-16D8-52A8-3DC8-A756554408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35425C-684D-ED04-2AB7-6223DA13E6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E3CAA3-651D-57E5-EA64-D4C995870298}"/>
              </a:ext>
            </a:extLst>
          </p:cNvPr>
          <p:cNvSpPr>
            <a:spLocks noGrp="1"/>
          </p:cNvSpPr>
          <p:nvPr>
            <p:ph type="body" idx="1"/>
          </p:nvPr>
        </p:nvSpPr>
        <p:spPr/>
        <p:txBody>
          <a:bodyPr/>
          <a:lstStyle/>
          <a:p>
            <a:endParaRPr lang="en-IN"/>
          </a:p>
        </p:txBody>
      </p:sp>
      <p:sp>
        <p:nvSpPr>
          <p:cNvPr id="4" name="Slide Number Placeholder 3">
            <a:extLst>
              <a:ext uri="{FF2B5EF4-FFF2-40B4-BE49-F238E27FC236}">
                <a16:creationId xmlns:a16="http://schemas.microsoft.com/office/drawing/2014/main" id="{1F06F1B4-FC7A-D7B0-8C65-5281967022A7}"/>
              </a:ext>
            </a:extLst>
          </p:cNvPr>
          <p:cNvSpPr>
            <a:spLocks noGrp="1"/>
          </p:cNvSpPr>
          <p:nvPr>
            <p:ph type="sldNum" sz="quarter" idx="5"/>
          </p:nvPr>
        </p:nvSpPr>
        <p:spPr/>
        <p:txBody>
          <a:bodyPr/>
          <a:lstStyle/>
          <a:p>
            <a:fld id="{33F85876-63B5-2C48-BCF8-BF413FADD627}" type="slidenum">
              <a:rPr lang="en-IN" smtClean="0"/>
              <a:pPr/>
              <a:t>5</a:t>
            </a:fld>
            <a:endParaRPr lang="en-IN"/>
          </a:p>
        </p:txBody>
      </p:sp>
    </p:spTree>
    <p:extLst>
      <p:ext uri="{BB962C8B-B14F-4D97-AF65-F5344CB8AC3E}">
        <p14:creationId xmlns:p14="http://schemas.microsoft.com/office/powerpoint/2010/main" val="3862252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5F91D-29BC-C42E-77F5-41B1E61963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9B4E9F-B3EA-66DD-F9A0-48D93B153C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70B57F-FF2B-DE11-4EE0-C9629983197A}"/>
              </a:ext>
            </a:extLst>
          </p:cNvPr>
          <p:cNvSpPr>
            <a:spLocks noGrp="1"/>
          </p:cNvSpPr>
          <p:nvPr>
            <p:ph type="body" idx="1"/>
          </p:nvPr>
        </p:nvSpPr>
        <p:spPr/>
        <p:txBody>
          <a:bodyPr/>
          <a:lstStyle/>
          <a:p>
            <a:endParaRPr lang="en-IN"/>
          </a:p>
        </p:txBody>
      </p:sp>
      <p:sp>
        <p:nvSpPr>
          <p:cNvPr id="4" name="Slide Number Placeholder 3">
            <a:extLst>
              <a:ext uri="{FF2B5EF4-FFF2-40B4-BE49-F238E27FC236}">
                <a16:creationId xmlns:a16="http://schemas.microsoft.com/office/drawing/2014/main" id="{A0B1EB27-B471-F979-9D63-C35119EE3CC0}"/>
              </a:ext>
            </a:extLst>
          </p:cNvPr>
          <p:cNvSpPr>
            <a:spLocks noGrp="1"/>
          </p:cNvSpPr>
          <p:nvPr>
            <p:ph type="sldNum" sz="quarter" idx="5"/>
          </p:nvPr>
        </p:nvSpPr>
        <p:spPr/>
        <p:txBody>
          <a:bodyPr/>
          <a:lstStyle/>
          <a:p>
            <a:fld id="{33F85876-63B5-2C48-BCF8-BF413FADD627}" type="slidenum">
              <a:rPr lang="en-IN" smtClean="0"/>
              <a:pPr/>
              <a:t>6</a:t>
            </a:fld>
            <a:endParaRPr lang="en-IN"/>
          </a:p>
        </p:txBody>
      </p:sp>
    </p:spTree>
    <p:extLst>
      <p:ext uri="{BB962C8B-B14F-4D97-AF65-F5344CB8AC3E}">
        <p14:creationId xmlns:p14="http://schemas.microsoft.com/office/powerpoint/2010/main" val="19646497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451C4-17D9-DAC6-B7F3-7DECB6590E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46B9C1-D92F-6D15-70C8-C0B5870A83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166CAF-4E02-2C46-B474-D7724D45DD97}"/>
              </a:ext>
            </a:extLst>
          </p:cNvPr>
          <p:cNvSpPr>
            <a:spLocks noGrp="1"/>
          </p:cNvSpPr>
          <p:nvPr>
            <p:ph type="body" idx="1"/>
          </p:nvPr>
        </p:nvSpPr>
        <p:spPr/>
        <p:txBody>
          <a:bodyPr/>
          <a:lstStyle/>
          <a:p>
            <a:endParaRPr lang="en-IN"/>
          </a:p>
        </p:txBody>
      </p:sp>
      <p:sp>
        <p:nvSpPr>
          <p:cNvPr id="4" name="Slide Number Placeholder 3">
            <a:extLst>
              <a:ext uri="{FF2B5EF4-FFF2-40B4-BE49-F238E27FC236}">
                <a16:creationId xmlns:a16="http://schemas.microsoft.com/office/drawing/2014/main" id="{AD166035-158F-D267-D5CA-E6ED25438DF2}"/>
              </a:ext>
            </a:extLst>
          </p:cNvPr>
          <p:cNvSpPr>
            <a:spLocks noGrp="1"/>
          </p:cNvSpPr>
          <p:nvPr>
            <p:ph type="sldNum" sz="quarter" idx="5"/>
          </p:nvPr>
        </p:nvSpPr>
        <p:spPr/>
        <p:txBody>
          <a:bodyPr/>
          <a:lstStyle/>
          <a:p>
            <a:fld id="{33F85876-63B5-2C48-BCF8-BF413FADD627}" type="slidenum">
              <a:rPr lang="en-IN" smtClean="0"/>
              <a:pPr/>
              <a:t>7</a:t>
            </a:fld>
            <a:endParaRPr lang="en-IN"/>
          </a:p>
        </p:txBody>
      </p:sp>
    </p:spTree>
    <p:extLst>
      <p:ext uri="{BB962C8B-B14F-4D97-AF65-F5344CB8AC3E}">
        <p14:creationId xmlns:p14="http://schemas.microsoft.com/office/powerpoint/2010/main" val="1123654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C7C77-BF94-5B13-06C2-AEFBBED10F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B8FE59-021C-7009-91D9-E9EBB97564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CEBE99-2B6B-219C-9FC1-92E52B2E7CBC}"/>
              </a:ext>
            </a:extLst>
          </p:cNvPr>
          <p:cNvSpPr>
            <a:spLocks noGrp="1"/>
          </p:cNvSpPr>
          <p:nvPr>
            <p:ph type="body" idx="1"/>
          </p:nvPr>
        </p:nvSpPr>
        <p:spPr/>
        <p:txBody>
          <a:bodyPr/>
          <a:lstStyle/>
          <a:p>
            <a:endParaRPr lang="en-IN"/>
          </a:p>
        </p:txBody>
      </p:sp>
      <p:sp>
        <p:nvSpPr>
          <p:cNvPr id="4" name="Slide Number Placeholder 3">
            <a:extLst>
              <a:ext uri="{FF2B5EF4-FFF2-40B4-BE49-F238E27FC236}">
                <a16:creationId xmlns:a16="http://schemas.microsoft.com/office/drawing/2014/main" id="{136D9A71-1AE3-E972-0494-2389D3038AFF}"/>
              </a:ext>
            </a:extLst>
          </p:cNvPr>
          <p:cNvSpPr>
            <a:spLocks noGrp="1"/>
          </p:cNvSpPr>
          <p:nvPr>
            <p:ph type="sldNum" sz="quarter" idx="5"/>
          </p:nvPr>
        </p:nvSpPr>
        <p:spPr/>
        <p:txBody>
          <a:bodyPr/>
          <a:lstStyle/>
          <a:p>
            <a:fld id="{33F85876-63B5-2C48-BCF8-BF413FADD627}" type="slidenum">
              <a:rPr lang="en-IN" smtClean="0"/>
              <a:pPr/>
              <a:t>8</a:t>
            </a:fld>
            <a:endParaRPr lang="en-IN"/>
          </a:p>
        </p:txBody>
      </p:sp>
    </p:spTree>
    <p:extLst>
      <p:ext uri="{BB962C8B-B14F-4D97-AF65-F5344CB8AC3E}">
        <p14:creationId xmlns:p14="http://schemas.microsoft.com/office/powerpoint/2010/main" val="40100578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C3E15-8F66-E991-4880-9F7D4537F8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0AC5F8-DCAB-874F-DCEE-C32466D7D8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852181-A377-01D8-0129-7C3C0B5404E7}"/>
              </a:ext>
            </a:extLst>
          </p:cNvPr>
          <p:cNvSpPr>
            <a:spLocks noGrp="1"/>
          </p:cNvSpPr>
          <p:nvPr>
            <p:ph type="body" idx="1"/>
          </p:nvPr>
        </p:nvSpPr>
        <p:spPr/>
        <p:txBody>
          <a:bodyPr/>
          <a:lstStyle/>
          <a:p>
            <a:endParaRPr lang="en-IN"/>
          </a:p>
        </p:txBody>
      </p:sp>
      <p:sp>
        <p:nvSpPr>
          <p:cNvPr id="4" name="Slide Number Placeholder 3">
            <a:extLst>
              <a:ext uri="{FF2B5EF4-FFF2-40B4-BE49-F238E27FC236}">
                <a16:creationId xmlns:a16="http://schemas.microsoft.com/office/drawing/2014/main" id="{5F25B91F-6C8D-511F-B272-2B8D5ABB820C}"/>
              </a:ext>
            </a:extLst>
          </p:cNvPr>
          <p:cNvSpPr>
            <a:spLocks noGrp="1"/>
          </p:cNvSpPr>
          <p:nvPr>
            <p:ph type="sldNum" sz="quarter" idx="5"/>
          </p:nvPr>
        </p:nvSpPr>
        <p:spPr/>
        <p:txBody>
          <a:bodyPr/>
          <a:lstStyle/>
          <a:p>
            <a:fld id="{33F85876-63B5-2C48-BCF8-BF413FADD627}" type="slidenum">
              <a:rPr lang="en-IN" smtClean="0"/>
              <a:pPr/>
              <a:t>10</a:t>
            </a:fld>
            <a:endParaRPr lang="en-IN"/>
          </a:p>
        </p:txBody>
      </p:sp>
    </p:spTree>
    <p:extLst>
      <p:ext uri="{BB962C8B-B14F-4D97-AF65-F5344CB8AC3E}">
        <p14:creationId xmlns:p14="http://schemas.microsoft.com/office/powerpoint/2010/main" val="26862487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18BD6-DA31-DD39-434B-A065F767B9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68EB9C-D228-4A3A-D73D-AD38B4CE54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A43341-1D77-57E3-DEA4-EE35B925BEB3}"/>
              </a:ext>
            </a:extLst>
          </p:cNvPr>
          <p:cNvSpPr>
            <a:spLocks noGrp="1"/>
          </p:cNvSpPr>
          <p:nvPr>
            <p:ph type="body" idx="1"/>
          </p:nvPr>
        </p:nvSpPr>
        <p:spPr/>
        <p:txBody>
          <a:bodyPr/>
          <a:lstStyle/>
          <a:p>
            <a:endParaRPr lang="en-IN"/>
          </a:p>
        </p:txBody>
      </p:sp>
      <p:sp>
        <p:nvSpPr>
          <p:cNvPr id="4" name="Slide Number Placeholder 3">
            <a:extLst>
              <a:ext uri="{FF2B5EF4-FFF2-40B4-BE49-F238E27FC236}">
                <a16:creationId xmlns:a16="http://schemas.microsoft.com/office/drawing/2014/main" id="{9487A7C4-B16D-FACC-E535-2DB04FC54460}"/>
              </a:ext>
            </a:extLst>
          </p:cNvPr>
          <p:cNvSpPr>
            <a:spLocks noGrp="1"/>
          </p:cNvSpPr>
          <p:nvPr>
            <p:ph type="sldNum" sz="quarter" idx="5"/>
          </p:nvPr>
        </p:nvSpPr>
        <p:spPr/>
        <p:txBody>
          <a:bodyPr/>
          <a:lstStyle/>
          <a:p>
            <a:fld id="{33F85876-63B5-2C48-BCF8-BF413FADD627}" type="slidenum">
              <a:rPr lang="en-IN" smtClean="0"/>
              <a:pPr/>
              <a:t>11</a:t>
            </a:fld>
            <a:endParaRPr lang="en-IN"/>
          </a:p>
        </p:txBody>
      </p:sp>
    </p:spTree>
    <p:extLst>
      <p:ext uri="{BB962C8B-B14F-4D97-AF65-F5344CB8AC3E}">
        <p14:creationId xmlns:p14="http://schemas.microsoft.com/office/powerpoint/2010/main" val="16944621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AAB1F-4761-BE59-3446-B028E26047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65F4B3-92B8-C363-A5C5-4E2510A302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D47DCE-431C-5BD6-6053-7E3C1C64AA76}"/>
              </a:ext>
            </a:extLst>
          </p:cNvPr>
          <p:cNvSpPr>
            <a:spLocks noGrp="1"/>
          </p:cNvSpPr>
          <p:nvPr>
            <p:ph type="body" idx="1"/>
          </p:nvPr>
        </p:nvSpPr>
        <p:spPr/>
        <p:txBody>
          <a:bodyPr/>
          <a:lstStyle/>
          <a:p>
            <a:endParaRPr lang="en-IN"/>
          </a:p>
        </p:txBody>
      </p:sp>
      <p:sp>
        <p:nvSpPr>
          <p:cNvPr id="4" name="Slide Number Placeholder 3">
            <a:extLst>
              <a:ext uri="{FF2B5EF4-FFF2-40B4-BE49-F238E27FC236}">
                <a16:creationId xmlns:a16="http://schemas.microsoft.com/office/drawing/2014/main" id="{4A1DA6B8-5C44-15FF-24BB-318F8D017DFE}"/>
              </a:ext>
            </a:extLst>
          </p:cNvPr>
          <p:cNvSpPr>
            <a:spLocks noGrp="1"/>
          </p:cNvSpPr>
          <p:nvPr>
            <p:ph type="sldNum" sz="quarter" idx="5"/>
          </p:nvPr>
        </p:nvSpPr>
        <p:spPr/>
        <p:txBody>
          <a:bodyPr/>
          <a:lstStyle/>
          <a:p>
            <a:fld id="{33F85876-63B5-2C48-BCF8-BF413FADD627}" type="slidenum">
              <a:rPr lang="en-IN" smtClean="0"/>
              <a:pPr/>
              <a:t>12</a:t>
            </a:fld>
            <a:endParaRPr lang="en-IN"/>
          </a:p>
        </p:txBody>
      </p:sp>
    </p:spTree>
    <p:extLst>
      <p:ext uri="{BB962C8B-B14F-4D97-AF65-F5344CB8AC3E}">
        <p14:creationId xmlns:p14="http://schemas.microsoft.com/office/powerpoint/2010/main" val="19971122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393F8-5AD7-6EFF-A2CE-4FEEE6922C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77C78F-A056-0433-2A8E-61DEDC97AD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0AA2E8-9969-F26D-A4AA-75FA9BECFBAE}"/>
              </a:ext>
            </a:extLst>
          </p:cNvPr>
          <p:cNvSpPr>
            <a:spLocks noGrp="1"/>
          </p:cNvSpPr>
          <p:nvPr>
            <p:ph type="body" idx="1"/>
          </p:nvPr>
        </p:nvSpPr>
        <p:spPr/>
        <p:txBody>
          <a:bodyPr/>
          <a:lstStyle/>
          <a:p>
            <a:endParaRPr lang="en-IN"/>
          </a:p>
        </p:txBody>
      </p:sp>
      <p:sp>
        <p:nvSpPr>
          <p:cNvPr id="4" name="Slide Number Placeholder 3">
            <a:extLst>
              <a:ext uri="{FF2B5EF4-FFF2-40B4-BE49-F238E27FC236}">
                <a16:creationId xmlns:a16="http://schemas.microsoft.com/office/drawing/2014/main" id="{3D23C4C4-B697-CE6F-089E-B31B79F73603}"/>
              </a:ext>
            </a:extLst>
          </p:cNvPr>
          <p:cNvSpPr>
            <a:spLocks noGrp="1"/>
          </p:cNvSpPr>
          <p:nvPr>
            <p:ph type="sldNum" sz="quarter" idx="5"/>
          </p:nvPr>
        </p:nvSpPr>
        <p:spPr/>
        <p:txBody>
          <a:bodyPr/>
          <a:lstStyle/>
          <a:p>
            <a:fld id="{33F85876-63B5-2C48-BCF8-BF413FADD627}" type="slidenum">
              <a:rPr lang="en-IN" smtClean="0"/>
              <a:pPr/>
              <a:t>13</a:t>
            </a:fld>
            <a:endParaRPr lang="en-IN"/>
          </a:p>
        </p:txBody>
      </p:sp>
    </p:spTree>
    <p:extLst>
      <p:ext uri="{BB962C8B-B14F-4D97-AF65-F5344CB8AC3E}">
        <p14:creationId xmlns:p14="http://schemas.microsoft.com/office/powerpoint/2010/main" val="26413464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ADB43-A58C-D816-0B03-D5E2C71AE6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2BAE75-42F3-1AA6-2190-20848C9431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F3CF3F-3D8A-7250-9F78-7E0B4B0FDE8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dirty="0">
                <a:latin typeface="Times New Roman" panose="02020603050405020304" pitchFamily="18" charset="0"/>
                <a:cs typeface="Times New Roman" panose="02020603050405020304" pitchFamily="18" charset="0"/>
              </a:rPr>
              <a:t>Notes: (1) Base case: 10% in refinery, 5% in fertilizers, 5% in piped natural gas, 10% in glass/ceramics and chemicals, 10% in green public procurement (GPP) of steel, 5% of green hydrogen export market, 50% of European Union (EU) steel demand; Optimistic case: 40% in refinery, 20% in fertilizers, 10% in piped natural gas, 20% in glass/ceramics and chemicals, 15% in GPP of steel, 7.5% of green hydrogen export market, 70% of EU steel demand</a:t>
            </a:r>
            <a:endParaRPr lang="en-US" sz="1200" dirty="0">
              <a:latin typeface="Times New Roman" panose="02020603050405020304" pitchFamily="18" charset="0"/>
              <a:cs typeface="Times New Roman" panose="02020603050405020304" pitchFamily="18" charset="0"/>
            </a:endParaRPr>
          </a:p>
          <a:p>
            <a:endParaRPr lang="en-IN" dirty="0"/>
          </a:p>
        </p:txBody>
      </p:sp>
      <p:sp>
        <p:nvSpPr>
          <p:cNvPr id="4" name="Slide Number Placeholder 3">
            <a:extLst>
              <a:ext uri="{FF2B5EF4-FFF2-40B4-BE49-F238E27FC236}">
                <a16:creationId xmlns:a16="http://schemas.microsoft.com/office/drawing/2014/main" id="{C4D3DBAA-05B7-E16C-8602-B11DCF8D3C3E}"/>
              </a:ext>
            </a:extLst>
          </p:cNvPr>
          <p:cNvSpPr>
            <a:spLocks noGrp="1"/>
          </p:cNvSpPr>
          <p:nvPr>
            <p:ph type="sldNum" sz="quarter" idx="5"/>
          </p:nvPr>
        </p:nvSpPr>
        <p:spPr/>
        <p:txBody>
          <a:bodyPr/>
          <a:lstStyle/>
          <a:p>
            <a:fld id="{33F85876-63B5-2C48-BCF8-BF413FADD627}" type="slidenum">
              <a:rPr lang="en-IN" smtClean="0"/>
              <a:pPr/>
              <a:t>15</a:t>
            </a:fld>
            <a:endParaRPr lang="en-IN"/>
          </a:p>
        </p:txBody>
      </p:sp>
    </p:spTree>
    <p:extLst>
      <p:ext uri="{BB962C8B-B14F-4D97-AF65-F5344CB8AC3E}">
        <p14:creationId xmlns:p14="http://schemas.microsoft.com/office/powerpoint/2010/main" val="40778267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6F9F0-9255-FE7C-6D38-683B51C88F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980078-CF35-5450-4B96-00195F3967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D987ED-59B2-EA50-D654-595EB73BB0E6}"/>
              </a:ext>
            </a:extLst>
          </p:cNvPr>
          <p:cNvSpPr>
            <a:spLocks noGrp="1"/>
          </p:cNvSpPr>
          <p:nvPr>
            <p:ph type="body" idx="1"/>
          </p:nvPr>
        </p:nvSpPr>
        <p:spPr/>
        <p:txBody>
          <a:bodyPr/>
          <a:lstStyle/>
          <a:p>
            <a:endParaRPr lang="en-IN"/>
          </a:p>
        </p:txBody>
      </p:sp>
      <p:sp>
        <p:nvSpPr>
          <p:cNvPr id="4" name="Slide Number Placeholder 3">
            <a:extLst>
              <a:ext uri="{FF2B5EF4-FFF2-40B4-BE49-F238E27FC236}">
                <a16:creationId xmlns:a16="http://schemas.microsoft.com/office/drawing/2014/main" id="{6C78DC60-FFD0-5A2C-1F19-183C07CEB265}"/>
              </a:ext>
            </a:extLst>
          </p:cNvPr>
          <p:cNvSpPr>
            <a:spLocks noGrp="1"/>
          </p:cNvSpPr>
          <p:nvPr>
            <p:ph type="sldNum" sz="quarter" idx="5"/>
          </p:nvPr>
        </p:nvSpPr>
        <p:spPr/>
        <p:txBody>
          <a:bodyPr/>
          <a:lstStyle/>
          <a:p>
            <a:fld id="{33F85876-63B5-2C48-BCF8-BF413FADD627}" type="slidenum">
              <a:rPr lang="en-IN" smtClean="0"/>
              <a:pPr/>
              <a:t>16</a:t>
            </a:fld>
            <a:endParaRPr lang="en-IN"/>
          </a:p>
        </p:txBody>
      </p:sp>
    </p:spTree>
    <p:extLst>
      <p:ext uri="{BB962C8B-B14F-4D97-AF65-F5344CB8AC3E}">
        <p14:creationId xmlns:p14="http://schemas.microsoft.com/office/powerpoint/2010/main" val="22662253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2389E-A90E-B283-3BE6-902A10B27B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682724-B707-53F1-08E3-61BF39C411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F15A10-26E7-9E44-68B5-718B1D5B0FF9}"/>
              </a:ext>
            </a:extLst>
          </p:cNvPr>
          <p:cNvSpPr>
            <a:spLocks noGrp="1"/>
          </p:cNvSpPr>
          <p:nvPr>
            <p:ph type="body" idx="1"/>
          </p:nvPr>
        </p:nvSpPr>
        <p:spPr/>
        <p:txBody>
          <a:bodyPr/>
          <a:lstStyle/>
          <a:p>
            <a:endParaRPr lang="en-IN"/>
          </a:p>
        </p:txBody>
      </p:sp>
      <p:sp>
        <p:nvSpPr>
          <p:cNvPr id="4" name="Slide Number Placeholder 3">
            <a:extLst>
              <a:ext uri="{FF2B5EF4-FFF2-40B4-BE49-F238E27FC236}">
                <a16:creationId xmlns:a16="http://schemas.microsoft.com/office/drawing/2014/main" id="{EBFAC132-1F88-77EB-1380-38DAA52A5AFB}"/>
              </a:ext>
            </a:extLst>
          </p:cNvPr>
          <p:cNvSpPr>
            <a:spLocks noGrp="1"/>
          </p:cNvSpPr>
          <p:nvPr>
            <p:ph type="sldNum" sz="quarter" idx="5"/>
          </p:nvPr>
        </p:nvSpPr>
        <p:spPr/>
        <p:txBody>
          <a:bodyPr/>
          <a:lstStyle/>
          <a:p>
            <a:fld id="{33F85876-63B5-2C48-BCF8-BF413FADD627}" type="slidenum">
              <a:rPr lang="en-IN" smtClean="0"/>
              <a:pPr/>
              <a:t>17</a:t>
            </a:fld>
            <a:endParaRPr lang="en-IN"/>
          </a:p>
        </p:txBody>
      </p:sp>
    </p:spTree>
    <p:extLst>
      <p:ext uri="{BB962C8B-B14F-4D97-AF65-F5344CB8AC3E}">
        <p14:creationId xmlns:p14="http://schemas.microsoft.com/office/powerpoint/2010/main" val="34760759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790C0-7F71-6518-A18A-45866C0B9A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2C6ED0-72B8-F457-C9CF-30A413A7E2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656589-7C23-AA9B-2ECB-14A630DAD052}"/>
              </a:ext>
            </a:extLst>
          </p:cNvPr>
          <p:cNvSpPr>
            <a:spLocks noGrp="1"/>
          </p:cNvSpPr>
          <p:nvPr>
            <p:ph type="body" idx="1"/>
          </p:nvPr>
        </p:nvSpPr>
        <p:spPr/>
        <p:txBody>
          <a:bodyPr/>
          <a:lstStyle/>
          <a:p>
            <a:endParaRPr lang="en-IN"/>
          </a:p>
        </p:txBody>
      </p:sp>
      <p:sp>
        <p:nvSpPr>
          <p:cNvPr id="4" name="Slide Number Placeholder 3">
            <a:extLst>
              <a:ext uri="{FF2B5EF4-FFF2-40B4-BE49-F238E27FC236}">
                <a16:creationId xmlns:a16="http://schemas.microsoft.com/office/drawing/2014/main" id="{DB4B147B-F13C-891A-9459-CB5EB29840A3}"/>
              </a:ext>
            </a:extLst>
          </p:cNvPr>
          <p:cNvSpPr>
            <a:spLocks noGrp="1"/>
          </p:cNvSpPr>
          <p:nvPr>
            <p:ph type="sldNum" sz="quarter" idx="5"/>
          </p:nvPr>
        </p:nvSpPr>
        <p:spPr/>
        <p:txBody>
          <a:bodyPr/>
          <a:lstStyle/>
          <a:p>
            <a:fld id="{33F85876-63B5-2C48-BCF8-BF413FADD627}" type="slidenum">
              <a:rPr lang="en-IN" smtClean="0"/>
              <a:pPr/>
              <a:t>19</a:t>
            </a:fld>
            <a:endParaRPr lang="en-IN"/>
          </a:p>
        </p:txBody>
      </p:sp>
    </p:spTree>
    <p:extLst>
      <p:ext uri="{BB962C8B-B14F-4D97-AF65-F5344CB8AC3E}">
        <p14:creationId xmlns:p14="http://schemas.microsoft.com/office/powerpoint/2010/main" val="39592149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64FFD-2DA5-3A89-F146-7245981C59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0EA4F8-767B-64EE-1788-FF1553EA0F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C3495A-D90C-8F9D-AA4B-8DB0E118BD6C}"/>
              </a:ext>
            </a:extLst>
          </p:cNvPr>
          <p:cNvSpPr>
            <a:spLocks noGrp="1"/>
          </p:cNvSpPr>
          <p:nvPr>
            <p:ph type="body" idx="1"/>
          </p:nvPr>
        </p:nvSpPr>
        <p:spPr/>
        <p:txBody>
          <a:bodyPr/>
          <a:lstStyle/>
          <a:p>
            <a:endParaRPr lang="en-IN"/>
          </a:p>
        </p:txBody>
      </p:sp>
      <p:sp>
        <p:nvSpPr>
          <p:cNvPr id="4" name="Slide Number Placeholder 3">
            <a:extLst>
              <a:ext uri="{FF2B5EF4-FFF2-40B4-BE49-F238E27FC236}">
                <a16:creationId xmlns:a16="http://schemas.microsoft.com/office/drawing/2014/main" id="{E204A27E-554F-7B64-EAA6-7F4458193DA0}"/>
              </a:ext>
            </a:extLst>
          </p:cNvPr>
          <p:cNvSpPr>
            <a:spLocks noGrp="1"/>
          </p:cNvSpPr>
          <p:nvPr>
            <p:ph type="sldNum" sz="quarter" idx="5"/>
          </p:nvPr>
        </p:nvSpPr>
        <p:spPr/>
        <p:txBody>
          <a:bodyPr/>
          <a:lstStyle/>
          <a:p>
            <a:fld id="{33F85876-63B5-2C48-BCF8-BF413FADD627}" type="slidenum">
              <a:rPr lang="en-IN" smtClean="0"/>
              <a:pPr/>
              <a:t>20</a:t>
            </a:fld>
            <a:endParaRPr lang="en-IN"/>
          </a:p>
        </p:txBody>
      </p:sp>
    </p:spTree>
    <p:extLst>
      <p:ext uri="{BB962C8B-B14F-4D97-AF65-F5344CB8AC3E}">
        <p14:creationId xmlns:p14="http://schemas.microsoft.com/office/powerpoint/2010/main" val="29495215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9D8C1-02AE-1216-1350-6497BB1EC0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E246C8-7DA5-22EA-2587-44DBF914A2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3C8AC3-E0D6-ABDF-6254-F6AC4CC94D01}"/>
              </a:ext>
            </a:extLst>
          </p:cNvPr>
          <p:cNvSpPr>
            <a:spLocks noGrp="1"/>
          </p:cNvSpPr>
          <p:nvPr>
            <p:ph type="body" idx="1"/>
          </p:nvPr>
        </p:nvSpPr>
        <p:spPr/>
        <p:txBody>
          <a:bodyPr/>
          <a:lstStyle/>
          <a:p>
            <a:r>
              <a:rPr lang="en-IN" sz="1200" dirty="0">
                <a:latin typeface="Times New Roman" panose="02020603050405020304" pitchFamily="18" charset="0"/>
                <a:cs typeface="Times New Roman" panose="02020603050405020304" pitchFamily="18" charset="0"/>
              </a:rPr>
              <a:t>Note: Behind the meter assumes renewables for electricity usage for both hydrogen and ammonia production. Grid electricity represented by maximum allowance of emissions under India’s Green Hydrogen Standard. The EU, Japanese, and South Korean cases show imported ammonia consumed as the end product, with no intermediary step of cracking ammonia back into hydrogen. The ‘gate to end use’ blocks for Japan and South Korea are shaded</a:t>
            </a:r>
          </a:p>
          <a:p>
            <a:r>
              <a:rPr lang="en-IN" sz="1200" dirty="0">
                <a:latin typeface="Times New Roman" panose="02020603050405020304" pitchFamily="18" charset="0"/>
                <a:cs typeface="Times New Roman" panose="02020603050405020304" pitchFamily="18" charset="0"/>
              </a:rPr>
              <a:t>because their standards use a ‘well to gate’ boundary, excluding emissions beyond the plant gate from accounting.</a:t>
            </a:r>
            <a:endParaRPr lang="en-US" sz="1200" dirty="0">
              <a:latin typeface="Times New Roman" panose="02020603050405020304" pitchFamily="18" charset="0"/>
              <a:cs typeface="Times New Roman" panose="02020603050405020304" pitchFamily="18" charset="0"/>
            </a:endParaRPr>
          </a:p>
          <a:p>
            <a:endParaRPr lang="en-IN" dirty="0"/>
          </a:p>
        </p:txBody>
      </p:sp>
      <p:sp>
        <p:nvSpPr>
          <p:cNvPr id="4" name="Slide Number Placeholder 3">
            <a:extLst>
              <a:ext uri="{FF2B5EF4-FFF2-40B4-BE49-F238E27FC236}">
                <a16:creationId xmlns:a16="http://schemas.microsoft.com/office/drawing/2014/main" id="{92313506-9EC1-CDD9-5784-A84420E3ADA1}"/>
              </a:ext>
            </a:extLst>
          </p:cNvPr>
          <p:cNvSpPr>
            <a:spLocks noGrp="1"/>
          </p:cNvSpPr>
          <p:nvPr>
            <p:ph type="sldNum" sz="quarter" idx="5"/>
          </p:nvPr>
        </p:nvSpPr>
        <p:spPr/>
        <p:txBody>
          <a:bodyPr/>
          <a:lstStyle/>
          <a:p>
            <a:fld id="{33F85876-63B5-2C48-BCF8-BF413FADD627}" type="slidenum">
              <a:rPr lang="en-IN" smtClean="0"/>
              <a:pPr/>
              <a:t>21</a:t>
            </a:fld>
            <a:endParaRPr lang="en-IN"/>
          </a:p>
        </p:txBody>
      </p:sp>
    </p:spTree>
    <p:extLst>
      <p:ext uri="{BB962C8B-B14F-4D97-AF65-F5344CB8AC3E}">
        <p14:creationId xmlns:p14="http://schemas.microsoft.com/office/powerpoint/2010/main" val="26228463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335CD-04DC-1DEF-50CC-3C5704F2BF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D4087B-E755-CF04-70F3-A22B79E45B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7A99DF-B93C-BEFC-B49F-A1815B860193}"/>
              </a:ext>
            </a:extLst>
          </p:cNvPr>
          <p:cNvSpPr>
            <a:spLocks noGrp="1"/>
          </p:cNvSpPr>
          <p:nvPr>
            <p:ph type="body" idx="1"/>
          </p:nvPr>
        </p:nvSpPr>
        <p:spPr/>
        <p:txBody>
          <a:bodyPr/>
          <a:lstStyle/>
          <a:p>
            <a:endParaRPr lang="en-IN"/>
          </a:p>
        </p:txBody>
      </p:sp>
      <p:sp>
        <p:nvSpPr>
          <p:cNvPr id="4" name="Slide Number Placeholder 3">
            <a:extLst>
              <a:ext uri="{FF2B5EF4-FFF2-40B4-BE49-F238E27FC236}">
                <a16:creationId xmlns:a16="http://schemas.microsoft.com/office/drawing/2014/main" id="{A0B17834-0DE9-AD1B-F226-D4EBABF6F463}"/>
              </a:ext>
            </a:extLst>
          </p:cNvPr>
          <p:cNvSpPr>
            <a:spLocks noGrp="1"/>
          </p:cNvSpPr>
          <p:nvPr>
            <p:ph type="sldNum" sz="quarter" idx="5"/>
          </p:nvPr>
        </p:nvSpPr>
        <p:spPr/>
        <p:txBody>
          <a:bodyPr/>
          <a:lstStyle/>
          <a:p>
            <a:fld id="{33F85876-63B5-2C48-BCF8-BF413FADD627}" type="slidenum">
              <a:rPr lang="en-IN" smtClean="0"/>
              <a:pPr/>
              <a:t>23</a:t>
            </a:fld>
            <a:endParaRPr lang="en-IN"/>
          </a:p>
        </p:txBody>
      </p:sp>
    </p:spTree>
    <p:extLst>
      <p:ext uri="{BB962C8B-B14F-4D97-AF65-F5344CB8AC3E}">
        <p14:creationId xmlns:p14="http://schemas.microsoft.com/office/powerpoint/2010/main" val="5689321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DA533-C877-36D7-84EA-8EE1B6FF08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2697DD-6A09-ADE1-CF00-7BCFF4493C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B500BF-1B07-B68D-9B74-7DFC0F4BB52F}"/>
              </a:ext>
            </a:extLst>
          </p:cNvPr>
          <p:cNvSpPr>
            <a:spLocks noGrp="1"/>
          </p:cNvSpPr>
          <p:nvPr>
            <p:ph type="body" idx="1"/>
          </p:nvPr>
        </p:nvSpPr>
        <p:spPr/>
        <p:txBody>
          <a:bodyPr/>
          <a:lstStyle/>
          <a:p>
            <a:endParaRPr lang="en-IN"/>
          </a:p>
        </p:txBody>
      </p:sp>
      <p:sp>
        <p:nvSpPr>
          <p:cNvPr id="4" name="Slide Number Placeholder 3">
            <a:extLst>
              <a:ext uri="{FF2B5EF4-FFF2-40B4-BE49-F238E27FC236}">
                <a16:creationId xmlns:a16="http://schemas.microsoft.com/office/drawing/2014/main" id="{65F7344F-324C-95C7-76D5-93F5EAAAFC6B}"/>
              </a:ext>
            </a:extLst>
          </p:cNvPr>
          <p:cNvSpPr>
            <a:spLocks noGrp="1"/>
          </p:cNvSpPr>
          <p:nvPr>
            <p:ph type="sldNum" sz="quarter" idx="5"/>
          </p:nvPr>
        </p:nvSpPr>
        <p:spPr/>
        <p:txBody>
          <a:bodyPr/>
          <a:lstStyle/>
          <a:p>
            <a:fld id="{33F85876-63B5-2C48-BCF8-BF413FADD627}" type="slidenum">
              <a:rPr lang="en-IN" smtClean="0"/>
              <a:pPr/>
              <a:t>24</a:t>
            </a:fld>
            <a:endParaRPr lang="en-IN"/>
          </a:p>
        </p:txBody>
      </p:sp>
    </p:spTree>
    <p:extLst>
      <p:ext uri="{BB962C8B-B14F-4D97-AF65-F5344CB8AC3E}">
        <p14:creationId xmlns:p14="http://schemas.microsoft.com/office/powerpoint/2010/main" val="23253197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FD249-0EC8-B202-6026-914972005F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22C9ED-19EB-E059-1D0B-0B46800B6A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155708-FC6F-F567-A3D6-54CB64D3F0E1}"/>
              </a:ext>
            </a:extLst>
          </p:cNvPr>
          <p:cNvSpPr>
            <a:spLocks noGrp="1"/>
          </p:cNvSpPr>
          <p:nvPr>
            <p:ph type="body" idx="1"/>
          </p:nvPr>
        </p:nvSpPr>
        <p:spPr/>
        <p:txBody>
          <a:bodyPr/>
          <a:lstStyle/>
          <a:p>
            <a:endParaRPr lang="en-IN"/>
          </a:p>
        </p:txBody>
      </p:sp>
      <p:sp>
        <p:nvSpPr>
          <p:cNvPr id="4" name="Slide Number Placeholder 3">
            <a:extLst>
              <a:ext uri="{FF2B5EF4-FFF2-40B4-BE49-F238E27FC236}">
                <a16:creationId xmlns:a16="http://schemas.microsoft.com/office/drawing/2014/main" id="{B54E6328-59FD-D0F9-8799-248D264BB871}"/>
              </a:ext>
            </a:extLst>
          </p:cNvPr>
          <p:cNvSpPr>
            <a:spLocks noGrp="1"/>
          </p:cNvSpPr>
          <p:nvPr>
            <p:ph type="sldNum" sz="quarter" idx="5"/>
          </p:nvPr>
        </p:nvSpPr>
        <p:spPr/>
        <p:txBody>
          <a:bodyPr/>
          <a:lstStyle/>
          <a:p>
            <a:fld id="{33F85876-63B5-2C48-BCF8-BF413FADD627}" type="slidenum">
              <a:rPr lang="en-IN" smtClean="0"/>
              <a:pPr/>
              <a:t>25</a:t>
            </a:fld>
            <a:endParaRPr lang="en-IN"/>
          </a:p>
        </p:txBody>
      </p:sp>
    </p:spTree>
    <p:extLst>
      <p:ext uri="{BB962C8B-B14F-4D97-AF65-F5344CB8AC3E}">
        <p14:creationId xmlns:p14="http://schemas.microsoft.com/office/powerpoint/2010/main" val="3350810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28690-7A3C-DB23-012B-AFB563531F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926826-0343-C091-BBD5-8F967B3A29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DEF038-F38E-BA55-B3F3-530BB63309AA}"/>
              </a:ext>
            </a:extLst>
          </p:cNvPr>
          <p:cNvSpPr>
            <a:spLocks noGrp="1"/>
          </p:cNvSpPr>
          <p:nvPr>
            <p:ph type="body" idx="1"/>
          </p:nvPr>
        </p:nvSpPr>
        <p:spPr/>
        <p:txBody>
          <a:bodyPr/>
          <a:lstStyle/>
          <a:p>
            <a:endParaRPr lang="en-IN"/>
          </a:p>
        </p:txBody>
      </p:sp>
      <p:sp>
        <p:nvSpPr>
          <p:cNvPr id="4" name="Slide Number Placeholder 3">
            <a:extLst>
              <a:ext uri="{FF2B5EF4-FFF2-40B4-BE49-F238E27FC236}">
                <a16:creationId xmlns:a16="http://schemas.microsoft.com/office/drawing/2014/main" id="{4E36E1DD-94C3-C1AA-DEB6-3CBE84CE7D4C}"/>
              </a:ext>
            </a:extLst>
          </p:cNvPr>
          <p:cNvSpPr>
            <a:spLocks noGrp="1"/>
          </p:cNvSpPr>
          <p:nvPr>
            <p:ph type="sldNum" sz="quarter" idx="5"/>
          </p:nvPr>
        </p:nvSpPr>
        <p:spPr/>
        <p:txBody>
          <a:bodyPr/>
          <a:lstStyle/>
          <a:p>
            <a:fld id="{33F85876-63B5-2C48-BCF8-BF413FADD627}" type="slidenum">
              <a:rPr lang="en-IN" smtClean="0"/>
              <a:pPr/>
              <a:t>27</a:t>
            </a:fld>
            <a:endParaRPr lang="en-IN"/>
          </a:p>
        </p:txBody>
      </p:sp>
    </p:spTree>
    <p:extLst>
      <p:ext uri="{BB962C8B-B14F-4D97-AF65-F5344CB8AC3E}">
        <p14:creationId xmlns:p14="http://schemas.microsoft.com/office/powerpoint/2010/main" val="18840325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2.xml"/><Relationship Id="rId5" Type="http://schemas.openxmlformats.org/officeDocument/2006/relationships/image" Target="../media/image11.emf"/><Relationship Id="rId4" Type="http://schemas.openxmlformats.org/officeDocument/2006/relationships/oleObject" Target="../embeddings/oleObject2.bin"/></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12.emf"/><Relationship Id="rId4" Type="http://schemas.openxmlformats.org/officeDocument/2006/relationships/oleObject" Target="../embeddings/oleObject3.bin"/></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4.xml"/><Relationship Id="rId5" Type="http://schemas.openxmlformats.org/officeDocument/2006/relationships/image" Target="../media/image13.emf"/><Relationship Id="rId4" Type="http://schemas.openxmlformats.org/officeDocument/2006/relationships/oleObject" Target="../embeddings/oleObject4.bin"/></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5.xml"/><Relationship Id="rId5" Type="http://schemas.openxmlformats.org/officeDocument/2006/relationships/image" Target="../media/image14.emf"/><Relationship Id="rId4" Type="http://schemas.openxmlformats.org/officeDocument/2006/relationships/oleObject" Target="../embeddings/oleObject5.bin"/></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6.xml"/><Relationship Id="rId5" Type="http://schemas.openxmlformats.org/officeDocument/2006/relationships/image" Target="../media/image15.emf"/><Relationship Id="rId4" Type="http://schemas.openxmlformats.org/officeDocument/2006/relationships/oleObject" Target="../embeddings/oleObject6.bin"/></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7.xml"/><Relationship Id="rId5" Type="http://schemas.openxmlformats.org/officeDocument/2006/relationships/image" Target="../media/image16.emf"/><Relationship Id="rId4" Type="http://schemas.openxmlformats.org/officeDocument/2006/relationships/oleObject" Target="../embeddings/oleObject7.bin"/></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8.xml"/><Relationship Id="rId5" Type="http://schemas.openxmlformats.org/officeDocument/2006/relationships/image" Target="../media/image17.emf"/><Relationship Id="rId4" Type="http://schemas.openxmlformats.org/officeDocument/2006/relationships/oleObject" Target="../embeddings/oleObject8.bin"/></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18.em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10.xml"/><Relationship Id="rId5" Type="http://schemas.openxmlformats.org/officeDocument/2006/relationships/image" Target="../media/image18.emf"/><Relationship Id="rId4" Type="http://schemas.openxmlformats.org/officeDocument/2006/relationships/oleObject" Target="../embeddings/oleObject9.bin"/></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11.xml"/><Relationship Id="rId5" Type="http://schemas.openxmlformats.org/officeDocument/2006/relationships/image" Target="../media/image19.emf"/><Relationship Id="rId4" Type="http://schemas.openxmlformats.org/officeDocument/2006/relationships/oleObject" Target="../embeddings/oleObject10.bin"/></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12.xml"/><Relationship Id="rId5" Type="http://schemas.openxmlformats.org/officeDocument/2006/relationships/image" Target="../media/image20.emf"/><Relationship Id="rId4" Type="http://schemas.openxmlformats.org/officeDocument/2006/relationships/oleObject" Target="../embeddings/oleObject11.bin"/></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1.xml"/><Relationship Id="rId1" Type="http://schemas.openxmlformats.org/officeDocument/2006/relationships/tags" Target="../tags/tag13.xml"/><Relationship Id="rId4" Type="http://schemas.openxmlformats.org/officeDocument/2006/relationships/image" Target="../media/image12.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14.xml"/><Relationship Id="rId5" Type="http://schemas.openxmlformats.org/officeDocument/2006/relationships/image" Target="../media/image22.png"/><Relationship Id="rId4" Type="http://schemas.openxmlformats.org/officeDocument/2006/relationships/image" Target="../media/image15.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521842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961C2FF3-E333-894E-889C-B4D89B0C4DFB}"/>
              </a:ext>
            </a:extLst>
          </p:cNvPr>
          <p:cNvSpPr>
            <a:spLocks noGrp="1"/>
          </p:cNvSpPr>
          <p:nvPr>
            <p:ph type="title" hasCustomPrompt="1"/>
          </p:nvPr>
        </p:nvSpPr>
        <p:spPr>
          <a:xfrm>
            <a:off x="993214" y="670743"/>
            <a:ext cx="10221863" cy="3737133"/>
          </a:xfrm>
        </p:spPr>
        <p:txBody>
          <a:bodyPr anchor="b"/>
          <a:lstStyle>
            <a:lvl1pPr>
              <a:defRPr sz="7200" b="0" spc="300">
                <a:solidFill>
                  <a:schemeClr val="accent1"/>
                </a:solidFill>
              </a:defRPr>
            </a:lvl1pPr>
          </a:lstStyle>
          <a:p>
            <a:r>
              <a:rPr lang="en-US"/>
              <a:t>CLICK TO EDIT MASTER TITLE STYLE</a:t>
            </a:r>
          </a:p>
        </p:txBody>
      </p:sp>
      <p:sp>
        <p:nvSpPr>
          <p:cNvPr id="8" name="Text Placeholder 2">
            <a:extLst>
              <a:ext uri="{FF2B5EF4-FFF2-40B4-BE49-F238E27FC236}">
                <a16:creationId xmlns:a16="http://schemas.microsoft.com/office/drawing/2014/main" id="{47190040-DE04-7A46-A734-13A4993F3E37}"/>
              </a:ext>
            </a:extLst>
          </p:cNvPr>
          <p:cNvSpPr>
            <a:spLocks noGrp="1"/>
          </p:cNvSpPr>
          <p:nvPr>
            <p:ph type="body" idx="1"/>
          </p:nvPr>
        </p:nvSpPr>
        <p:spPr>
          <a:xfrm>
            <a:off x="993214" y="4509477"/>
            <a:ext cx="10221863" cy="888282"/>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2" name="Text Placeholder 2">
            <a:extLst>
              <a:ext uri="{FF2B5EF4-FFF2-40B4-BE49-F238E27FC236}">
                <a16:creationId xmlns:a16="http://schemas.microsoft.com/office/drawing/2014/main" id="{1EED6FF0-21D2-E3ED-EB44-3790BF54E236}"/>
              </a:ext>
            </a:extLst>
          </p:cNvPr>
          <p:cNvSpPr>
            <a:spLocks noGrp="1"/>
          </p:cNvSpPr>
          <p:nvPr>
            <p:ph type="body" idx="10" hasCustomPrompt="1"/>
          </p:nvPr>
        </p:nvSpPr>
        <p:spPr>
          <a:xfrm>
            <a:off x="993214" y="5700253"/>
            <a:ext cx="10221863" cy="262885"/>
          </a:xfrm>
        </p:spPr>
        <p:txBody>
          <a:bodyPr/>
          <a:lstStyle>
            <a:lvl1pPr marL="0" indent="0">
              <a:buNone/>
              <a:defRPr sz="1400" b="0" i="0" spc="300">
                <a:solidFill>
                  <a:schemeClr val="bg1"/>
                </a:solidFill>
                <a:latin typeface="Source Sans Pro Light" panose="020B0403030403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28 OCTOBER 2025</a:t>
            </a:r>
          </a:p>
        </p:txBody>
      </p:sp>
    </p:spTree>
    <p:extLst>
      <p:ext uri="{BB962C8B-B14F-4D97-AF65-F5344CB8AC3E}">
        <p14:creationId xmlns:p14="http://schemas.microsoft.com/office/powerpoint/2010/main" val="221390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0" spc="300"/>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1">
                    <a:lumMod val="50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137184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pc="300"/>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1">
                    <a:lumMod val="7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2541196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1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pc="300">
                <a:solidFill>
                  <a:schemeClr val="accent1">
                    <a:lumMod val="60000"/>
                    <a:lumOff val="40000"/>
                  </a:schemeClr>
                </a:solidFill>
              </a:defRPr>
            </a:lvl1pPr>
          </a:lstStyle>
          <a:p>
            <a:r>
              <a:rPr lang="en-US"/>
              <a:t>CLICK TO EDIT MASTER TITLE STYLE</a:t>
            </a:r>
          </a:p>
        </p:txBody>
      </p:sp>
      <p:sp>
        <p:nvSpPr>
          <p:cNvPr id="3" name="Content Placeholder 2"/>
          <p:cNvSpPr>
            <a:spLocks noGrp="1"/>
          </p:cNvSpPr>
          <p:nvPr>
            <p:ph sz="half" idx="1"/>
          </p:nvPr>
        </p:nvSpPr>
        <p:spPr>
          <a:xfrm>
            <a:off x="376518" y="1825625"/>
            <a:ext cx="5576047"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239435" y="1825625"/>
            <a:ext cx="5576047"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0193907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pc="300">
                <a:solidFill>
                  <a:schemeClr val="accent1">
                    <a:lumMod val="60000"/>
                    <a:lumOff val="40000"/>
                  </a:schemeClr>
                </a:solidFill>
              </a:defRPr>
            </a:lvl1pPr>
          </a:lstStyle>
          <a:p>
            <a:r>
              <a:rPr lang="en-US"/>
              <a:t>CLICK TO EDIT MASTER TITLE STYLE</a:t>
            </a:r>
          </a:p>
        </p:txBody>
      </p:sp>
      <p:sp>
        <p:nvSpPr>
          <p:cNvPr id="8" name="Content Placeholder 2">
            <a:extLst>
              <a:ext uri="{FF2B5EF4-FFF2-40B4-BE49-F238E27FC236}">
                <a16:creationId xmlns:a16="http://schemas.microsoft.com/office/drawing/2014/main" id="{C8C052D8-F7BA-5540-9130-86A721D9D6DB}"/>
              </a:ext>
            </a:extLst>
          </p:cNvPr>
          <p:cNvSpPr>
            <a:spLocks noGrp="1"/>
          </p:cNvSpPr>
          <p:nvPr>
            <p:ph sz="half" idx="1"/>
          </p:nvPr>
        </p:nvSpPr>
        <p:spPr>
          <a:xfrm>
            <a:off x="376518" y="1825625"/>
            <a:ext cx="5576047"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3">
            <a:extLst>
              <a:ext uri="{FF2B5EF4-FFF2-40B4-BE49-F238E27FC236}">
                <a16:creationId xmlns:a16="http://schemas.microsoft.com/office/drawing/2014/main" id="{C6406AB9-1C88-0B4E-8DC9-27D04C04037F}"/>
              </a:ext>
            </a:extLst>
          </p:cNvPr>
          <p:cNvSpPr>
            <a:spLocks noGrp="1"/>
          </p:cNvSpPr>
          <p:nvPr>
            <p:ph sz="half" idx="2"/>
          </p:nvPr>
        </p:nvSpPr>
        <p:spPr>
          <a:xfrm>
            <a:off x="6239435" y="1825625"/>
            <a:ext cx="5576047"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665620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pc="300">
                <a:solidFill>
                  <a:schemeClr val="bg1"/>
                </a:solidFill>
              </a:defRPr>
            </a:lvl1pPr>
          </a:lstStyle>
          <a:p>
            <a:r>
              <a:rPr lang="en-US"/>
              <a:t>CLICK TO EDIT MASTER TITLE STYLE</a:t>
            </a:r>
          </a:p>
        </p:txBody>
      </p:sp>
      <p:sp>
        <p:nvSpPr>
          <p:cNvPr id="8" name="Content Placeholder 2">
            <a:extLst>
              <a:ext uri="{FF2B5EF4-FFF2-40B4-BE49-F238E27FC236}">
                <a16:creationId xmlns:a16="http://schemas.microsoft.com/office/drawing/2014/main" id="{3748E3B9-245A-AE4C-9BD2-2F6A5A8EE0C8}"/>
              </a:ext>
            </a:extLst>
          </p:cNvPr>
          <p:cNvSpPr>
            <a:spLocks noGrp="1"/>
          </p:cNvSpPr>
          <p:nvPr>
            <p:ph sz="half" idx="1"/>
          </p:nvPr>
        </p:nvSpPr>
        <p:spPr>
          <a:xfrm>
            <a:off x="376518" y="1825625"/>
            <a:ext cx="5576047" cy="4351338"/>
          </a:xfrm>
        </p:spPr>
        <p:txBody>
          <a:bodyPr/>
          <a:lstStyle>
            <a:lvl1pPr>
              <a:defRPr>
                <a:solidFill>
                  <a:schemeClr val="accent1">
                    <a:lumMod val="75000"/>
                  </a:schemeClr>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3">
            <a:extLst>
              <a:ext uri="{FF2B5EF4-FFF2-40B4-BE49-F238E27FC236}">
                <a16:creationId xmlns:a16="http://schemas.microsoft.com/office/drawing/2014/main" id="{64765AF3-18D8-C641-B0B6-4742E05E02DA}"/>
              </a:ext>
            </a:extLst>
          </p:cNvPr>
          <p:cNvSpPr>
            <a:spLocks noGrp="1"/>
          </p:cNvSpPr>
          <p:nvPr>
            <p:ph sz="half" idx="2"/>
          </p:nvPr>
        </p:nvSpPr>
        <p:spPr>
          <a:xfrm>
            <a:off x="6239435" y="1825625"/>
            <a:ext cx="5576047" cy="4351338"/>
          </a:xfrm>
        </p:spPr>
        <p:txBody>
          <a:bodyPr/>
          <a:lstStyle>
            <a:lvl1pPr>
              <a:defRPr>
                <a:solidFill>
                  <a:schemeClr val="accent1">
                    <a:lumMod val="75000"/>
                  </a:schemeClr>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0284258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pc="300">
                <a:solidFill>
                  <a:schemeClr val="accent1"/>
                </a:solidFill>
              </a:defRPr>
            </a:lvl1pPr>
          </a:lstStyle>
          <a:p>
            <a:r>
              <a:rPr lang="en-US"/>
              <a:t>CLICK TO EDIT MASTER TITLE STYLE</a:t>
            </a:r>
          </a:p>
        </p:txBody>
      </p:sp>
    </p:spTree>
    <p:extLst>
      <p:ext uri="{BB962C8B-B14F-4D97-AF65-F5344CB8AC3E}">
        <p14:creationId xmlns:p14="http://schemas.microsoft.com/office/powerpoint/2010/main" val="4071641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2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pc="300">
                <a:solidFill>
                  <a:schemeClr val="tx2"/>
                </a:solidFill>
              </a:defRPr>
            </a:lvl1pPr>
          </a:lstStyle>
          <a:p>
            <a:r>
              <a:rPr lang="en-US"/>
              <a:t>CLICK TO EDIT MASTER TITLE STYLE</a:t>
            </a:r>
          </a:p>
        </p:txBody>
      </p:sp>
    </p:spTree>
    <p:extLst>
      <p:ext uri="{BB962C8B-B14F-4D97-AF65-F5344CB8AC3E}">
        <p14:creationId xmlns:p14="http://schemas.microsoft.com/office/powerpoint/2010/main" val="29980276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l="-21000" r="-2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80676" y="1758461"/>
            <a:ext cx="8925169" cy="3001107"/>
          </a:xfrm>
        </p:spPr>
        <p:txBody>
          <a:bodyPr/>
          <a:lstStyle>
            <a:lvl1pPr>
              <a:defRPr sz="60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29536518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79183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53B0D28E-B505-7D4B-A442-DECD3B9136CF}"/>
              </a:ext>
            </a:extLst>
          </p:cNvPr>
          <p:cNvSpPr>
            <a:spLocks noGrp="1"/>
          </p:cNvSpPr>
          <p:nvPr>
            <p:ph type="title" hasCustomPrompt="1"/>
          </p:nvPr>
        </p:nvSpPr>
        <p:spPr>
          <a:xfrm>
            <a:off x="376519" y="457200"/>
            <a:ext cx="3711388" cy="1600200"/>
          </a:xfrm>
        </p:spPr>
        <p:txBody>
          <a:bodyPr anchor="t"/>
          <a:lstStyle>
            <a:lvl1pPr>
              <a:defRPr sz="3200" b="0" spc="300">
                <a:solidFill>
                  <a:schemeClr val="accent1">
                    <a:lumMod val="60000"/>
                    <a:lumOff val="40000"/>
                  </a:schemeClr>
                </a:solidFill>
              </a:defRPr>
            </a:lvl1pPr>
          </a:lstStyle>
          <a:p>
            <a:r>
              <a:rPr lang="en-US"/>
              <a:t>CLICK TO EDIT MASTER TITLE STYLE</a:t>
            </a:r>
          </a:p>
        </p:txBody>
      </p:sp>
      <p:sp>
        <p:nvSpPr>
          <p:cNvPr id="10" name="Text Placeholder 3">
            <a:extLst>
              <a:ext uri="{FF2B5EF4-FFF2-40B4-BE49-F238E27FC236}">
                <a16:creationId xmlns:a16="http://schemas.microsoft.com/office/drawing/2014/main" id="{52689A96-C47E-3845-B6C0-CBE86D6F08D5}"/>
              </a:ext>
            </a:extLst>
          </p:cNvPr>
          <p:cNvSpPr>
            <a:spLocks noGrp="1"/>
          </p:cNvSpPr>
          <p:nvPr>
            <p:ph type="body" sz="half" idx="2"/>
          </p:nvPr>
        </p:nvSpPr>
        <p:spPr>
          <a:xfrm>
            <a:off x="376519" y="2057400"/>
            <a:ext cx="3711388" cy="3811588"/>
          </a:xfrm>
        </p:spPr>
        <p:txBody>
          <a:bodyPr/>
          <a:lstStyle>
            <a:lvl1pPr marL="0" indent="0">
              <a:buNone/>
              <a:defRPr sz="1600">
                <a:solidFill>
                  <a:schemeClr val="accent1">
                    <a:lumMod val="60000"/>
                    <a:lumOff val="4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2" name="Content Placeholder 2">
            <a:extLst>
              <a:ext uri="{FF2B5EF4-FFF2-40B4-BE49-F238E27FC236}">
                <a16:creationId xmlns:a16="http://schemas.microsoft.com/office/drawing/2014/main" id="{CE345DEB-96F6-3D4C-9978-BE30062F5E7D}"/>
              </a:ext>
            </a:extLst>
          </p:cNvPr>
          <p:cNvSpPr>
            <a:spLocks noGrp="1"/>
          </p:cNvSpPr>
          <p:nvPr>
            <p:ph idx="1"/>
          </p:nvPr>
        </p:nvSpPr>
        <p:spPr>
          <a:xfrm>
            <a:off x="4338917" y="457201"/>
            <a:ext cx="7476563" cy="5403850"/>
          </a:xfr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2030007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ver Slide 9 layout">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14" name="Object 13" hidden="1">
            <a:extLst>
              <a:ext uri="{FF2B5EF4-FFF2-40B4-BE49-F238E27FC236}">
                <a16:creationId xmlns:a16="http://schemas.microsoft.com/office/drawing/2014/main" id="{E068EAFE-FE27-E460-47AB-058E8D734439}"/>
              </a:ext>
            </a:extLst>
          </p:cNvPr>
          <p:cNvGraphicFramePr>
            <a:graphicFrameLocks noChangeAspect="1"/>
          </p:cNvGraphicFramePr>
          <p:nvPr userDrawn="1">
            <p:custDataLst>
              <p:tags r:id="rId1"/>
            </p:custDataLst>
            <p:extLst>
              <p:ext uri="{D42A27DB-BD31-4B8C-83A1-F6EECF244321}">
                <p14:modId xmlns:p14="http://schemas.microsoft.com/office/powerpoint/2010/main" val="216361393"/>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14" name="Object 13" hidden="1">
                        <a:extLst>
                          <a:ext uri="{FF2B5EF4-FFF2-40B4-BE49-F238E27FC236}">
                            <a16:creationId xmlns:a16="http://schemas.microsoft.com/office/drawing/2014/main" id="{E068EAFE-FE27-E460-47AB-058E8D734439}"/>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4" name="Title 1">
            <a:extLst>
              <a:ext uri="{FF2B5EF4-FFF2-40B4-BE49-F238E27FC236}">
                <a16:creationId xmlns:a16="http://schemas.microsoft.com/office/drawing/2014/main" id="{279A4242-172F-913A-12A9-6E374FE6F177}"/>
              </a:ext>
            </a:extLst>
          </p:cNvPr>
          <p:cNvSpPr>
            <a:spLocks noGrp="1"/>
          </p:cNvSpPr>
          <p:nvPr>
            <p:ph type="title" hasCustomPrompt="1"/>
          </p:nvPr>
        </p:nvSpPr>
        <p:spPr>
          <a:xfrm>
            <a:off x="376518" y="365125"/>
            <a:ext cx="11456894" cy="1325563"/>
          </a:xfrm>
        </p:spPr>
        <p:txBody>
          <a:bodyPr/>
          <a:lstStyle>
            <a:lvl1pPr>
              <a:defRPr>
                <a:solidFill>
                  <a:schemeClr val="accent1">
                    <a:lumMod val="50000"/>
                  </a:schemeClr>
                </a:solidFill>
              </a:defRPr>
            </a:lvl1pPr>
          </a:lstStyle>
          <a:p>
            <a:r>
              <a:rPr lang="en-US"/>
              <a:t>CLICK TO EDIT MASTER TITLE STYLE</a:t>
            </a:r>
          </a:p>
        </p:txBody>
      </p:sp>
    </p:spTree>
    <p:extLst>
      <p:ext uri="{BB962C8B-B14F-4D97-AF65-F5344CB8AC3E}">
        <p14:creationId xmlns:p14="http://schemas.microsoft.com/office/powerpoint/2010/main" val="26499653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le and Content White">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1A41971-7696-CF32-29E2-84CFBF490471}"/>
              </a:ext>
            </a:extLst>
          </p:cNvPr>
          <p:cNvGraphicFramePr>
            <a:graphicFrameLocks noChangeAspect="1"/>
          </p:cNvGraphicFramePr>
          <p:nvPr userDrawn="1">
            <p:custDataLst>
              <p:tags r:id="rId1"/>
            </p:custDataLst>
            <p:extLst>
              <p:ext uri="{D42A27DB-BD31-4B8C-83A1-F6EECF244321}">
                <p14:modId xmlns:p14="http://schemas.microsoft.com/office/powerpoint/2010/main" val="1021758144"/>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5" name="Object 4" hidden="1">
                        <a:extLst>
                          <a:ext uri="{FF2B5EF4-FFF2-40B4-BE49-F238E27FC236}">
                            <a16:creationId xmlns:a16="http://schemas.microsoft.com/office/drawing/2014/main" id="{A1A41971-7696-CF32-29E2-84CFBF490471}"/>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2" name="Title 1"/>
          <p:cNvSpPr>
            <a:spLocks noGrp="1"/>
          </p:cNvSpPr>
          <p:nvPr>
            <p:ph type="title" hasCustomPrompt="1"/>
          </p:nvPr>
        </p:nvSpPr>
        <p:spPr/>
        <p:txBody>
          <a:bodyPr vert="horz"/>
          <a:lstStyle>
            <a:lvl1pPr>
              <a:defRPr spc="300">
                <a:solidFill>
                  <a:schemeClr val="accent1">
                    <a:lumMod val="60000"/>
                    <a:lumOff val="40000"/>
                  </a:schemeClr>
                </a:solidFill>
              </a:defRPr>
            </a:lvl1pPr>
          </a:lstStyle>
          <a:p>
            <a:r>
              <a:rPr lang="en-US"/>
              <a:t>CLICK TO EDIT TITLE</a:t>
            </a:r>
          </a:p>
        </p:txBody>
      </p:sp>
      <p:sp>
        <p:nvSpPr>
          <p:cNvPr id="3" name="Content Placeholder 2"/>
          <p:cNvSpPr>
            <a:spLocks noGrp="1"/>
          </p:cNvSpPr>
          <p:nvPr>
            <p:ph idx="1"/>
          </p:nvPr>
        </p:nvSpPr>
        <p:spPr/>
        <p:txBody>
          <a:bodyPr/>
          <a:lstStyle>
            <a:lvl1pPr>
              <a:defRPr>
                <a:solidFill>
                  <a:schemeClr val="accent1">
                    <a:lumMod val="40000"/>
                    <a:lumOff val="60000"/>
                  </a:schemeClr>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9894733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Blue">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7B5E3E25-4D9F-9133-DEFB-2E48573FBA3B}"/>
              </a:ext>
            </a:extLst>
          </p:cNvPr>
          <p:cNvGraphicFramePr>
            <a:graphicFrameLocks noChangeAspect="1"/>
          </p:cNvGraphicFramePr>
          <p:nvPr userDrawn="1">
            <p:custDataLst>
              <p:tags r:id="rId1"/>
            </p:custDataLst>
            <p:extLst>
              <p:ext uri="{D42A27DB-BD31-4B8C-83A1-F6EECF244321}">
                <p14:modId xmlns:p14="http://schemas.microsoft.com/office/powerpoint/2010/main" val="3876795557"/>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6" name="Object 5" hidden="1">
                        <a:extLst>
                          <a:ext uri="{FF2B5EF4-FFF2-40B4-BE49-F238E27FC236}">
                            <a16:creationId xmlns:a16="http://schemas.microsoft.com/office/drawing/2014/main" id="{7B5E3E25-4D9F-9133-DEFB-2E48573FBA3B}"/>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2" name="Title 1"/>
          <p:cNvSpPr>
            <a:spLocks noGrp="1"/>
          </p:cNvSpPr>
          <p:nvPr>
            <p:ph type="title" hasCustomPrompt="1"/>
          </p:nvPr>
        </p:nvSpPr>
        <p:spPr/>
        <p:txBody>
          <a:bodyPr vert="horz"/>
          <a:lstStyle>
            <a:lvl1pPr>
              <a:defRPr>
                <a:solidFill>
                  <a:schemeClr val="accent1">
                    <a:lumMod val="60000"/>
                    <a:lumOff val="40000"/>
                  </a:schemeClr>
                </a:solidFill>
              </a:defRPr>
            </a:lvl1pPr>
          </a:lstStyle>
          <a:p>
            <a:r>
              <a:rPr lang="en-US"/>
              <a:t>CLICK TO EDIT TITLE</a:t>
            </a:r>
          </a:p>
        </p:txBody>
      </p:sp>
      <p:sp>
        <p:nvSpPr>
          <p:cNvPr id="3" name="Content Placeholder 2"/>
          <p:cNvSpPr>
            <a:spLocks noGrp="1"/>
          </p:cNvSpPr>
          <p:nvPr>
            <p:ph sz="half" idx="1"/>
          </p:nvPr>
        </p:nvSpPr>
        <p:spPr>
          <a:xfrm>
            <a:off x="376518" y="2383691"/>
            <a:ext cx="5576047" cy="3793271"/>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239435" y="2383691"/>
            <a:ext cx="5576047" cy="3793271"/>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2" name="Text Placeholder 12">
            <a:extLst>
              <a:ext uri="{FF2B5EF4-FFF2-40B4-BE49-F238E27FC236}">
                <a16:creationId xmlns:a16="http://schemas.microsoft.com/office/drawing/2014/main" id="{647F1546-C2D0-821D-0E6A-8A0375C9394E}"/>
              </a:ext>
            </a:extLst>
          </p:cNvPr>
          <p:cNvSpPr>
            <a:spLocks noGrp="1"/>
          </p:cNvSpPr>
          <p:nvPr>
            <p:ph type="body" idx="14" hasCustomPrompt="1"/>
          </p:nvPr>
        </p:nvSpPr>
        <p:spPr>
          <a:xfrm>
            <a:off x="376517" y="1776352"/>
            <a:ext cx="11456894" cy="395288"/>
          </a:xfrm>
        </p:spPr>
        <p:txBody>
          <a:bodyPr>
            <a:noAutofit/>
          </a:bodyPr>
          <a:lstStyle>
            <a:lvl1pPr marL="0" indent="0">
              <a:buNone/>
              <a:defRPr sz="2000" b="1" i="0">
                <a:solidFill>
                  <a:schemeClr val="bg2"/>
                </a:solidFill>
                <a:latin typeface="Source Sans Pro Semibold" panose="020B0503030403020204" pitchFamily="34" charset="0"/>
                <a:ea typeface="Roboto Black" panose="02000000000000000000" pitchFamily="2" charset="0"/>
                <a:cs typeface="Source Sans Pro Semibold" panose="020B0503030403020204" pitchFamily="34" charset="0"/>
              </a:defRPr>
            </a:lvl1pPr>
            <a:lvl2pPr marL="457200" indent="0">
              <a:buNone/>
              <a:defRPr sz="2000">
                <a:solidFill>
                  <a:schemeClr val="bg2"/>
                </a:solidFill>
                <a:latin typeface="Roboto Medium" panose="02000000000000000000" pitchFamily="2" charset="0"/>
                <a:ea typeface="Roboto Medium" panose="02000000000000000000" pitchFamily="2" charset="0"/>
                <a:cs typeface="Roboto Medium" panose="02000000000000000000" pitchFamily="2" charset="0"/>
              </a:defRPr>
            </a:lvl2pPr>
            <a:lvl3pPr marL="914400" indent="0">
              <a:buNone/>
              <a:defRPr sz="2000">
                <a:solidFill>
                  <a:schemeClr val="bg2"/>
                </a:solidFill>
                <a:latin typeface="Roboto Medium" panose="02000000000000000000" pitchFamily="2" charset="0"/>
                <a:ea typeface="Roboto Medium" panose="02000000000000000000" pitchFamily="2" charset="0"/>
                <a:cs typeface="Roboto Medium" panose="02000000000000000000" pitchFamily="2" charset="0"/>
              </a:defRPr>
            </a:lvl3pPr>
            <a:lvl4pPr marL="1371600" indent="0">
              <a:buNone/>
              <a:defRPr sz="2000">
                <a:solidFill>
                  <a:schemeClr val="bg2"/>
                </a:solidFill>
                <a:latin typeface="Roboto Medium" panose="02000000000000000000" pitchFamily="2" charset="0"/>
                <a:ea typeface="Roboto Medium" panose="02000000000000000000" pitchFamily="2" charset="0"/>
                <a:cs typeface="Roboto Medium" panose="02000000000000000000" pitchFamily="2" charset="0"/>
              </a:defRPr>
            </a:lvl4pPr>
            <a:lvl5pPr marL="1828800" indent="0">
              <a:buNone/>
              <a:defRPr sz="2000">
                <a:solidFill>
                  <a:schemeClr val="bg2"/>
                </a:solidFill>
                <a:latin typeface="Roboto Medium" panose="02000000000000000000" pitchFamily="2" charset="0"/>
                <a:ea typeface="Roboto Medium" panose="02000000000000000000" pitchFamily="2" charset="0"/>
                <a:cs typeface="Roboto Medium" panose="02000000000000000000" pitchFamily="2" charset="0"/>
              </a:defRPr>
            </a:lvl5pPr>
          </a:lstStyle>
          <a:p>
            <a:pPr lvl="0"/>
            <a:r>
              <a:rPr lang="en-US"/>
              <a:t>Click to edit optional subtitle, otherwise delete</a:t>
            </a:r>
          </a:p>
        </p:txBody>
      </p:sp>
    </p:spTree>
    <p:extLst>
      <p:ext uri="{BB962C8B-B14F-4D97-AF65-F5344CB8AC3E}">
        <p14:creationId xmlns:p14="http://schemas.microsoft.com/office/powerpoint/2010/main" val="36195756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Only White">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CFE29865-5B45-AC08-8269-E7D265D08744}"/>
              </a:ext>
            </a:extLst>
          </p:cNvPr>
          <p:cNvGraphicFramePr>
            <a:graphicFrameLocks noChangeAspect="1"/>
          </p:cNvGraphicFramePr>
          <p:nvPr userDrawn="1">
            <p:custDataLst>
              <p:tags r:id="rId1"/>
            </p:custDataLst>
            <p:extLst>
              <p:ext uri="{D42A27DB-BD31-4B8C-83A1-F6EECF244321}">
                <p14:modId xmlns:p14="http://schemas.microsoft.com/office/powerpoint/2010/main" val="3219927913"/>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4" name="Object 3" hidden="1">
                        <a:extLst>
                          <a:ext uri="{FF2B5EF4-FFF2-40B4-BE49-F238E27FC236}">
                            <a16:creationId xmlns:a16="http://schemas.microsoft.com/office/drawing/2014/main" id="{CFE29865-5B45-AC08-8269-E7D265D08744}"/>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2" name="Title 1"/>
          <p:cNvSpPr>
            <a:spLocks noGrp="1"/>
          </p:cNvSpPr>
          <p:nvPr>
            <p:ph type="title" hasCustomPrompt="1"/>
          </p:nvPr>
        </p:nvSpPr>
        <p:spPr/>
        <p:txBody>
          <a:bodyPr vert="horz"/>
          <a:lstStyle>
            <a:lvl1pPr>
              <a:defRPr spc="300">
                <a:solidFill>
                  <a:schemeClr val="accent1"/>
                </a:solidFill>
              </a:defRPr>
            </a:lvl1pPr>
          </a:lstStyle>
          <a:p>
            <a:r>
              <a:rPr lang="en-GB"/>
              <a:t>CLICK TO EDIT MASTER TITLE STYLE</a:t>
            </a:r>
            <a:endParaRPr lang="en-US"/>
          </a:p>
        </p:txBody>
      </p:sp>
      <p:sp>
        <p:nvSpPr>
          <p:cNvPr id="9" name="Text Placeholder 12">
            <a:extLst>
              <a:ext uri="{FF2B5EF4-FFF2-40B4-BE49-F238E27FC236}">
                <a16:creationId xmlns:a16="http://schemas.microsoft.com/office/drawing/2014/main" id="{57A19560-B81B-B883-E847-EECF6A3528AA}"/>
              </a:ext>
            </a:extLst>
          </p:cNvPr>
          <p:cNvSpPr>
            <a:spLocks noGrp="1"/>
          </p:cNvSpPr>
          <p:nvPr>
            <p:ph type="body" idx="14" hasCustomPrompt="1"/>
          </p:nvPr>
        </p:nvSpPr>
        <p:spPr>
          <a:xfrm>
            <a:off x="376517" y="1690688"/>
            <a:ext cx="11456894" cy="395288"/>
          </a:xfrm>
        </p:spPr>
        <p:txBody>
          <a:bodyPr>
            <a:noAutofit/>
          </a:bodyPr>
          <a:lstStyle>
            <a:lvl1pPr marL="0" indent="0">
              <a:buNone/>
              <a:defRPr sz="2000" b="1" i="0">
                <a:solidFill>
                  <a:schemeClr val="bg1"/>
                </a:solidFill>
                <a:latin typeface="Source Sans Pro Semibold" panose="020B0503030403020204" pitchFamily="34" charset="0"/>
                <a:ea typeface="Roboto Black" panose="02000000000000000000" pitchFamily="2" charset="0"/>
                <a:cs typeface="Source Sans Pro Semibold" panose="020B0503030403020204" pitchFamily="34" charset="0"/>
              </a:defRPr>
            </a:lvl1pPr>
            <a:lvl2pPr marL="457200" indent="0">
              <a:buNone/>
              <a:defRPr sz="2000">
                <a:solidFill>
                  <a:schemeClr val="bg2"/>
                </a:solidFill>
                <a:latin typeface="Roboto Medium" panose="02000000000000000000" pitchFamily="2" charset="0"/>
                <a:ea typeface="Roboto Medium" panose="02000000000000000000" pitchFamily="2" charset="0"/>
                <a:cs typeface="Roboto Medium" panose="02000000000000000000" pitchFamily="2" charset="0"/>
              </a:defRPr>
            </a:lvl2pPr>
            <a:lvl3pPr marL="914400" indent="0">
              <a:buNone/>
              <a:defRPr sz="2000">
                <a:solidFill>
                  <a:schemeClr val="bg2"/>
                </a:solidFill>
                <a:latin typeface="Roboto Medium" panose="02000000000000000000" pitchFamily="2" charset="0"/>
                <a:ea typeface="Roboto Medium" panose="02000000000000000000" pitchFamily="2" charset="0"/>
                <a:cs typeface="Roboto Medium" panose="02000000000000000000" pitchFamily="2" charset="0"/>
              </a:defRPr>
            </a:lvl3pPr>
            <a:lvl4pPr marL="1371600" indent="0">
              <a:buNone/>
              <a:defRPr sz="2000">
                <a:solidFill>
                  <a:schemeClr val="bg2"/>
                </a:solidFill>
                <a:latin typeface="Roboto Medium" panose="02000000000000000000" pitchFamily="2" charset="0"/>
                <a:ea typeface="Roboto Medium" panose="02000000000000000000" pitchFamily="2" charset="0"/>
                <a:cs typeface="Roboto Medium" panose="02000000000000000000" pitchFamily="2" charset="0"/>
              </a:defRPr>
            </a:lvl4pPr>
            <a:lvl5pPr marL="1828800" indent="0">
              <a:buNone/>
              <a:defRPr sz="2000">
                <a:solidFill>
                  <a:schemeClr val="bg2"/>
                </a:solidFill>
                <a:latin typeface="Roboto Medium" panose="02000000000000000000" pitchFamily="2" charset="0"/>
                <a:ea typeface="Roboto Medium" panose="02000000000000000000" pitchFamily="2" charset="0"/>
                <a:cs typeface="Roboto Medium" panose="02000000000000000000" pitchFamily="2" charset="0"/>
              </a:defRPr>
            </a:lvl5pPr>
          </a:lstStyle>
          <a:p>
            <a:pPr lvl="0"/>
            <a:r>
              <a:rPr lang="en-US"/>
              <a:t>Click to edit optional subtitle, otherwise delete</a:t>
            </a:r>
          </a:p>
        </p:txBody>
      </p:sp>
    </p:spTree>
    <p:extLst>
      <p:ext uri="{BB962C8B-B14F-4D97-AF65-F5344CB8AC3E}">
        <p14:creationId xmlns:p14="http://schemas.microsoft.com/office/powerpoint/2010/main" val="8046053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Agenda Plain White">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E636EBFC-D8C5-5237-BEB7-4527B41E2EEE}"/>
              </a:ext>
            </a:extLst>
          </p:cNvPr>
          <p:cNvGraphicFramePr>
            <a:graphicFrameLocks noChangeAspect="1"/>
          </p:cNvGraphicFramePr>
          <p:nvPr userDrawn="1">
            <p:custDataLst>
              <p:tags r:id="rId1"/>
            </p:custDataLst>
            <p:extLst>
              <p:ext uri="{D42A27DB-BD31-4B8C-83A1-F6EECF244321}">
                <p14:modId xmlns:p14="http://schemas.microsoft.com/office/powerpoint/2010/main" val="3177287732"/>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5" name="Object 4" hidden="1">
                        <a:extLst>
                          <a:ext uri="{FF2B5EF4-FFF2-40B4-BE49-F238E27FC236}">
                            <a16:creationId xmlns:a16="http://schemas.microsoft.com/office/drawing/2014/main" id="{E636EBFC-D8C5-5237-BEB7-4527B41E2EEE}"/>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DA01C98-1D22-4832-9CC8-DCE34836CF0E}"/>
              </a:ext>
            </a:extLst>
          </p:cNvPr>
          <p:cNvSpPr>
            <a:spLocks noGrp="1"/>
          </p:cNvSpPr>
          <p:nvPr>
            <p:ph type="title" hasCustomPrompt="1"/>
          </p:nvPr>
        </p:nvSpPr>
        <p:spPr>
          <a:xfrm>
            <a:off x="376518" y="365125"/>
            <a:ext cx="11456894" cy="1325563"/>
          </a:xfrm>
        </p:spPr>
        <p:txBody>
          <a:bodyPr vert="horz"/>
          <a:lstStyle>
            <a:lvl1pPr>
              <a:defRPr spc="300">
                <a:solidFill>
                  <a:schemeClr val="bg1"/>
                </a:solidFill>
              </a:defRPr>
            </a:lvl1pPr>
          </a:lstStyle>
          <a:p>
            <a:r>
              <a:rPr lang="en-US"/>
              <a:t>CLICK TO EDIT MASTER TITLE STYLE</a:t>
            </a:r>
          </a:p>
        </p:txBody>
      </p:sp>
      <p:sp>
        <p:nvSpPr>
          <p:cNvPr id="3" name="Text Placeholder 12">
            <a:extLst>
              <a:ext uri="{FF2B5EF4-FFF2-40B4-BE49-F238E27FC236}">
                <a16:creationId xmlns:a16="http://schemas.microsoft.com/office/drawing/2014/main" id="{9C60278D-5D50-B690-D694-376CA91A971F}"/>
              </a:ext>
            </a:extLst>
          </p:cNvPr>
          <p:cNvSpPr>
            <a:spLocks noGrp="1"/>
          </p:cNvSpPr>
          <p:nvPr>
            <p:ph type="body" idx="14" hasCustomPrompt="1"/>
          </p:nvPr>
        </p:nvSpPr>
        <p:spPr>
          <a:xfrm>
            <a:off x="376517" y="1690688"/>
            <a:ext cx="11456894" cy="395288"/>
          </a:xfrm>
        </p:spPr>
        <p:txBody>
          <a:bodyPr>
            <a:noAutofit/>
          </a:bodyPr>
          <a:lstStyle>
            <a:lvl1pPr marL="0" indent="0">
              <a:buNone/>
              <a:defRPr sz="2000" b="1" i="0">
                <a:solidFill>
                  <a:schemeClr val="accent1"/>
                </a:solidFill>
                <a:latin typeface="Source Sans Pro Semibold" panose="020B0503030403020204" pitchFamily="34" charset="0"/>
                <a:ea typeface="Roboto Black" panose="02000000000000000000" pitchFamily="2" charset="0"/>
                <a:cs typeface="Source Sans Pro Semibold" panose="020B0503030403020204" pitchFamily="34" charset="0"/>
              </a:defRPr>
            </a:lvl1pPr>
            <a:lvl2pPr marL="457200" indent="0">
              <a:buNone/>
              <a:defRPr sz="2000">
                <a:solidFill>
                  <a:schemeClr val="bg2"/>
                </a:solidFill>
                <a:latin typeface="Roboto Medium" panose="02000000000000000000" pitchFamily="2" charset="0"/>
                <a:ea typeface="Roboto Medium" panose="02000000000000000000" pitchFamily="2" charset="0"/>
                <a:cs typeface="Roboto Medium" panose="02000000000000000000" pitchFamily="2" charset="0"/>
              </a:defRPr>
            </a:lvl2pPr>
            <a:lvl3pPr marL="914400" indent="0">
              <a:buNone/>
              <a:defRPr sz="2000">
                <a:solidFill>
                  <a:schemeClr val="bg2"/>
                </a:solidFill>
                <a:latin typeface="Roboto Medium" panose="02000000000000000000" pitchFamily="2" charset="0"/>
                <a:ea typeface="Roboto Medium" panose="02000000000000000000" pitchFamily="2" charset="0"/>
                <a:cs typeface="Roboto Medium" panose="02000000000000000000" pitchFamily="2" charset="0"/>
              </a:defRPr>
            </a:lvl3pPr>
            <a:lvl4pPr marL="1371600" indent="0">
              <a:buNone/>
              <a:defRPr sz="2000">
                <a:solidFill>
                  <a:schemeClr val="bg2"/>
                </a:solidFill>
                <a:latin typeface="Roboto Medium" panose="02000000000000000000" pitchFamily="2" charset="0"/>
                <a:ea typeface="Roboto Medium" panose="02000000000000000000" pitchFamily="2" charset="0"/>
                <a:cs typeface="Roboto Medium" panose="02000000000000000000" pitchFamily="2" charset="0"/>
              </a:defRPr>
            </a:lvl4pPr>
            <a:lvl5pPr marL="1828800" indent="0">
              <a:buNone/>
              <a:defRPr sz="2000">
                <a:solidFill>
                  <a:schemeClr val="bg2"/>
                </a:solidFill>
                <a:latin typeface="Roboto Medium" panose="02000000000000000000" pitchFamily="2" charset="0"/>
                <a:ea typeface="Roboto Medium" panose="02000000000000000000" pitchFamily="2" charset="0"/>
                <a:cs typeface="Roboto Medium" panose="02000000000000000000" pitchFamily="2" charset="0"/>
              </a:defRPr>
            </a:lvl5pPr>
          </a:lstStyle>
          <a:p>
            <a:pPr lvl="0"/>
            <a:r>
              <a:rPr lang="en-US"/>
              <a:t>Click to edit optional subtitle, otherwise delete</a:t>
            </a:r>
          </a:p>
        </p:txBody>
      </p:sp>
    </p:spTree>
    <p:extLst>
      <p:ext uri="{BB962C8B-B14F-4D97-AF65-F5344CB8AC3E}">
        <p14:creationId xmlns:p14="http://schemas.microsoft.com/office/powerpoint/2010/main" val="7639342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Agenda Plain Blue">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28578AAF-A3CC-468B-F0DC-5CA4AF2B89C1}"/>
              </a:ext>
            </a:extLst>
          </p:cNvPr>
          <p:cNvGraphicFramePr>
            <a:graphicFrameLocks noChangeAspect="1"/>
          </p:cNvGraphicFramePr>
          <p:nvPr userDrawn="1">
            <p:custDataLst>
              <p:tags r:id="rId1"/>
            </p:custDataLst>
            <p:extLst>
              <p:ext uri="{D42A27DB-BD31-4B8C-83A1-F6EECF244321}">
                <p14:modId xmlns:p14="http://schemas.microsoft.com/office/powerpoint/2010/main" val="1820601222"/>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5" name="Object 4" hidden="1">
                        <a:extLst>
                          <a:ext uri="{FF2B5EF4-FFF2-40B4-BE49-F238E27FC236}">
                            <a16:creationId xmlns:a16="http://schemas.microsoft.com/office/drawing/2014/main" id="{28578AAF-A3CC-468B-F0DC-5CA4AF2B89C1}"/>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Tree>
    <p:extLst>
      <p:ext uri="{BB962C8B-B14F-4D97-AF65-F5344CB8AC3E}">
        <p14:creationId xmlns:p14="http://schemas.microsoft.com/office/powerpoint/2010/main" val="40839602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 Pictures with 3 Text Blue">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4CD1B00A-E1ED-C4BB-5460-FE0C4639F94E}"/>
              </a:ext>
            </a:extLst>
          </p:cNvPr>
          <p:cNvGraphicFramePr>
            <a:graphicFrameLocks noChangeAspect="1"/>
          </p:cNvGraphicFramePr>
          <p:nvPr userDrawn="1">
            <p:custDataLst>
              <p:tags r:id="rId1"/>
            </p:custDataLst>
            <p:extLst>
              <p:ext uri="{D42A27DB-BD31-4B8C-83A1-F6EECF244321}">
                <p14:modId xmlns:p14="http://schemas.microsoft.com/office/powerpoint/2010/main" val="3514769712"/>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4" name="Object 3" hidden="1">
                        <a:extLst>
                          <a:ext uri="{FF2B5EF4-FFF2-40B4-BE49-F238E27FC236}">
                            <a16:creationId xmlns:a16="http://schemas.microsoft.com/office/drawing/2014/main" id="{4CD1B00A-E1ED-C4BB-5460-FE0C4639F94E}"/>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2" name="Title 1"/>
          <p:cNvSpPr>
            <a:spLocks noGrp="1"/>
          </p:cNvSpPr>
          <p:nvPr>
            <p:ph type="title" hasCustomPrompt="1"/>
          </p:nvPr>
        </p:nvSpPr>
        <p:spPr/>
        <p:txBody>
          <a:bodyPr vert="horz"/>
          <a:lstStyle>
            <a:lvl1pPr>
              <a:defRPr spc="300">
                <a:solidFill>
                  <a:schemeClr val="accent1"/>
                </a:solidFill>
              </a:defRPr>
            </a:lvl1pPr>
          </a:lstStyle>
          <a:p>
            <a:r>
              <a:rPr lang="en-US"/>
              <a:t>CLICK TO EDIT TITLE</a:t>
            </a:r>
          </a:p>
        </p:txBody>
      </p:sp>
      <p:sp>
        <p:nvSpPr>
          <p:cNvPr id="12" name="Google Shape;122;p18">
            <a:extLst>
              <a:ext uri="{FF2B5EF4-FFF2-40B4-BE49-F238E27FC236}">
                <a16:creationId xmlns:a16="http://schemas.microsoft.com/office/drawing/2014/main" id="{A2C37A74-F724-9142-B45A-E5B4463BA651}"/>
              </a:ext>
            </a:extLst>
          </p:cNvPr>
          <p:cNvSpPr>
            <a:spLocks noGrp="1"/>
          </p:cNvSpPr>
          <p:nvPr>
            <p:ph type="pic" idx="13"/>
          </p:nvPr>
        </p:nvSpPr>
        <p:spPr>
          <a:xfrm>
            <a:off x="376517" y="1825624"/>
            <a:ext cx="3516190" cy="2127331"/>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accent1"/>
              </a:buClr>
              <a:buSzPts val="2000"/>
              <a:buFont typeface="Merriweather Sans"/>
              <a:buNone/>
              <a:defRPr sz="2000" b="0" i="0" u="none" strike="noStrike" cap="none">
                <a:noFill/>
                <a:latin typeface="Arial"/>
                <a:ea typeface="Arial"/>
                <a:cs typeface="Arial"/>
                <a:sym typeface="Arial"/>
              </a:defRPr>
            </a:lvl1pPr>
            <a:lvl2pPr marR="0" lvl="1" algn="l" rtl="0">
              <a:lnSpc>
                <a:spcPct val="90000"/>
              </a:lnSpc>
              <a:spcBef>
                <a:spcPts val="500"/>
              </a:spcBef>
              <a:spcAft>
                <a:spcPts val="0"/>
              </a:spcAft>
              <a:buClr>
                <a:schemeClr val="accent2"/>
              </a:buClr>
              <a:buSzPts val="2660"/>
              <a:buFont typeface="Merriweather Sans"/>
              <a:buNone/>
              <a:defRPr sz="28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accent3"/>
              </a:buClr>
              <a:buSzPts val="2160"/>
              <a:buFont typeface="Arial"/>
              <a:buNone/>
              <a:defRPr sz="24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None/>
              <a:defRPr sz="20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r>
              <a:rPr lang="en-GB"/>
              <a:t>Click icon to add picture</a:t>
            </a:r>
            <a:endParaRPr/>
          </a:p>
        </p:txBody>
      </p:sp>
      <p:sp>
        <p:nvSpPr>
          <p:cNvPr id="13" name="Google Shape;123;p18">
            <a:extLst>
              <a:ext uri="{FF2B5EF4-FFF2-40B4-BE49-F238E27FC236}">
                <a16:creationId xmlns:a16="http://schemas.microsoft.com/office/drawing/2014/main" id="{DFEB06E0-CA6F-0E40-91EB-64C3380E72FA}"/>
              </a:ext>
            </a:extLst>
          </p:cNvPr>
          <p:cNvSpPr txBox="1">
            <a:spLocks noGrp="1"/>
          </p:cNvSpPr>
          <p:nvPr>
            <p:ph type="body" idx="14"/>
          </p:nvPr>
        </p:nvSpPr>
        <p:spPr>
          <a:xfrm>
            <a:off x="376517" y="3961247"/>
            <a:ext cx="3516190" cy="2224007"/>
          </a:xfrm>
          <a:prstGeom prst="rect">
            <a:avLst/>
          </a:prstGeom>
          <a:noFill/>
          <a:ln>
            <a:noFill/>
          </a:ln>
        </p:spPr>
        <p:txBody>
          <a:bodyPr spcFirstLastPara="1" wrap="square" lIns="0" tIns="91440" rIns="0" bIns="91440" anchor="t" anchorCtr="0">
            <a:noAutofit/>
          </a:bodyPr>
          <a:lstStyle>
            <a:lvl1pPr marL="228600" lvl="0" indent="0" algn="l">
              <a:lnSpc>
                <a:spcPct val="90000"/>
              </a:lnSpc>
              <a:spcBef>
                <a:spcPts val="1000"/>
              </a:spcBef>
              <a:spcAft>
                <a:spcPts val="0"/>
              </a:spcAft>
              <a:buSzPts val="1800"/>
              <a:buFont typeface="Arial"/>
              <a:buNone/>
              <a:tabLst/>
              <a:defRPr sz="1800">
                <a:solidFill>
                  <a:schemeClr val="bg2"/>
                </a:solidFill>
              </a:defRPr>
            </a:lvl1pPr>
            <a:lvl2pPr marL="914400" lvl="1" indent="-228600" algn="l">
              <a:lnSpc>
                <a:spcPct val="90000"/>
              </a:lnSpc>
              <a:spcBef>
                <a:spcPts val="500"/>
              </a:spcBef>
              <a:spcAft>
                <a:spcPts val="0"/>
              </a:spcAft>
              <a:buSzPts val="1330"/>
              <a:buNone/>
              <a:defRPr sz="1400"/>
            </a:lvl2pPr>
            <a:lvl3pPr marL="1371600" lvl="2" indent="-228600" algn="l">
              <a:lnSpc>
                <a:spcPct val="90000"/>
              </a:lnSpc>
              <a:spcBef>
                <a:spcPts val="500"/>
              </a:spcBef>
              <a:spcAft>
                <a:spcPts val="0"/>
              </a:spcAft>
              <a:buSzPts val="1080"/>
              <a:buNone/>
              <a:defRPr sz="1200"/>
            </a:lvl3pPr>
            <a:lvl4pPr marL="1828800" lvl="3" indent="-228600" algn="l">
              <a:lnSpc>
                <a:spcPct val="90000"/>
              </a:lnSpc>
              <a:spcBef>
                <a:spcPts val="500"/>
              </a:spcBef>
              <a:spcAft>
                <a:spcPts val="0"/>
              </a:spcAft>
              <a:buSzPts val="990"/>
              <a:buNone/>
              <a:defRPr sz="1100"/>
            </a:lvl4pPr>
            <a:lvl5pPr marL="2286000" lvl="4" indent="-228600" algn="l">
              <a:lnSpc>
                <a:spcPct val="90000"/>
              </a:lnSpc>
              <a:spcBef>
                <a:spcPts val="500"/>
              </a:spcBef>
              <a:spcAft>
                <a:spcPts val="0"/>
              </a:spcAft>
              <a:buSzPts val="945"/>
              <a:buNone/>
              <a:defRPr sz="105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14" name="Google Shape;124;p18">
            <a:extLst>
              <a:ext uri="{FF2B5EF4-FFF2-40B4-BE49-F238E27FC236}">
                <a16:creationId xmlns:a16="http://schemas.microsoft.com/office/drawing/2014/main" id="{51009A28-6CB0-8740-B1BA-F85126DE43A1}"/>
              </a:ext>
            </a:extLst>
          </p:cNvPr>
          <p:cNvSpPr>
            <a:spLocks noGrp="1"/>
          </p:cNvSpPr>
          <p:nvPr>
            <p:ph type="pic" idx="3"/>
          </p:nvPr>
        </p:nvSpPr>
        <p:spPr>
          <a:xfrm>
            <a:off x="4337905" y="1825624"/>
            <a:ext cx="3516190" cy="2127331"/>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accent1"/>
              </a:buClr>
              <a:buSzPts val="2000"/>
              <a:buFont typeface="Merriweather Sans"/>
              <a:buNone/>
              <a:defRPr sz="2000" b="0" i="0" u="none" strike="noStrike" cap="none">
                <a:noFill/>
                <a:latin typeface="Arial"/>
                <a:ea typeface="Arial"/>
                <a:cs typeface="Arial"/>
                <a:sym typeface="Arial"/>
              </a:defRPr>
            </a:lvl1pPr>
            <a:lvl2pPr marR="0" lvl="1" algn="l" rtl="0">
              <a:lnSpc>
                <a:spcPct val="90000"/>
              </a:lnSpc>
              <a:spcBef>
                <a:spcPts val="500"/>
              </a:spcBef>
              <a:spcAft>
                <a:spcPts val="0"/>
              </a:spcAft>
              <a:buClr>
                <a:schemeClr val="accent2"/>
              </a:buClr>
              <a:buSzPts val="2660"/>
              <a:buFont typeface="Merriweather Sans"/>
              <a:buNone/>
              <a:defRPr sz="28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accent3"/>
              </a:buClr>
              <a:buSzPts val="2160"/>
              <a:buFont typeface="Arial"/>
              <a:buNone/>
              <a:defRPr sz="24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None/>
              <a:defRPr sz="20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r>
              <a:rPr lang="en-GB"/>
              <a:t>Click icon to add picture</a:t>
            </a:r>
            <a:endParaRPr/>
          </a:p>
        </p:txBody>
      </p:sp>
      <p:sp>
        <p:nvSpPr>
          <p:cNvPr id="15" name="Google Shape;125;p18">
            <a:extLst>
              <a:ext uri="{FF2B5EF4-FFF2-40B4-BE49-F238E27FC236}">
                <a16:creationId xmlns:a16="http://schemas.microsoft.com/office/drawing/2014/main" id="{FE469F70-AC89-4442-9A40-507A83CDA519}"/>
              </a:ext>
            </a:extLst>
          </p:cNvPr>
          <p:cNvSpPr>
            <a:spLocks noGrp="1"/>
          </p:cNvSpPr>
          <p:nvPr>
            <p:ph type="pic" idx="4"/>
          </p:nvPr>
        </p:nvSpPr>
        <p:spPr>
          <a:xfrm>
            <a:off x="8299292" y="1817333"/>
            <a:ext cx="3516190" cy="2127331"/>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accent1"/>
              </a:buClr>
              <a:buSzPts val="2000"/>
              <a:buFont typeface="Merriweather Sans"/>
              <a:buNone/>
              <a:defRPr sz="2000" b="0" i="0" u="none" strike="noStrike" cap="none">
                <a:noFill/>
                <a:latin typeface="Arial"/>
                <a:ea typeface="Arial"/>
                <a:cs typeface="Arial"/>
                <a:sym typeface="Arial"/>
              </a:defRPr>
            </a:lvl1pPr>
            <a:lvl2pPr marR="0" lvl="1" algn="l" rtl="0">
              <a:lnSpc>
                <a:spcPct val="90000"/>
              </a:lnSpc>
              <a:spcBef>
                <a:spcPts val="500"/>
              </a:spcBef>
              <a:spcAft>
                <a:spcPts val="0"/>
              </a:spcAft>
              <a:buClr>
                <a:schemeClr val="accent2"/>
              </a:buClr>
              <a:buSzPts val="2660"/>
              <a:buFont typeface="Merriweather Sans"/>
              <a:buNone/>
              <a:defRPr sz="28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accent3"/>
              </a:buClr>
              <a:buSzPts val="2160"/>
              <a:buFont typeface="Arial"/>
              <a:buNone/>
              <a:defRPr sz="24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None/>
              <a:defRPr sz="20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r>
              <a:rPr lang="en-GB"/>
              <a:t>Click icon to add picture</a:t>
            </a:r>
            <a:endParaRPr/>
          </a:p>
        </p:txBody>
      </p:sp>
      <p:sp>
        <p:nvSpPr>
          <p:cNvPr id="16" name="Google Shape;126;p18">
            <a:extLst>
              <a:ext uri="{FF2B5EF4-FFF2-40B4-BE49-F238E27FC236}">
                <a16:creationId xmlns:a16="http://schemas.microsoft.com/office/drawing/2014/main" id="{8B05BB97-19E6-D545-805D-D7441E9E5A88}"/>
              </a:ext>
            </a:extLst>
          </p:cNvPr>
          <p:cNvSpPr txBox="1">
            <a:spLocks noGrp="1"/>
          </p:cNvSpPr>
          <p:nvPr>
            <p:ph type="body" idx="5"/>
          </p:nvPr>
        </p:nvSpPr>
        <p:spPr>
          <a:xfrm>
            <a:off x="4337905" y="3961247"/>
            <a:ext cx="3516190" cy="2224007"/>
          </a:xfrm>
          <a:prstGeom prst="rect">
            <a:avLst/>
          </a:prstGeom>
          <a:noFill/>
          <a:ln>
            <a:noFill/>
          </a:ln>
        </p:spPr>
        <p:txBody>
          <a:bodyPr spcFirstLastPara="1" wrap="square" lIns="0" tIns="91440" rIns="0" bIns="91440" anchor="t" anchorCtr="0">
            <a:noAutofit/>
          </a:bodyPr>
          <a:lstStyle>
            <a:lvl1pPr marL="228600" lvl="0" indent="0" algn="l">
              <a:lnSpc>
                <a:spcPct val="90000"/>
              </a:lnSpc>
              <a:spcBef>
                <a:spcPts val="1000"/>
              </a:spcBef>
              <a:spcAft>
                <a:spcPts val="0"/>
              </a:spcAft>
              <a:buSzPts val="1800"/>
              <a:buNone/>
              <a:tabLst/>
              <a:defRPr sz="1800">
                <a:solidFill>
                  <a:schemeClr val="bg2"/>
                </a:solidFill>
              </a:defRPr>
            </a:lvl1pPr>
            <a:lvl2pPr marL="914400" lvl="1" indent="-228600" algn="l">
              <a:lnSpc>
                <a:spcPct val="90000"/>
              </a:lnSpc>
              <a:spcBef>
                <a:spcPts val="500"/>
              </a:spcBef>
              <a:spcAft>
                <a:spcPts val="0"/>
              </a:spcAft>
              <a:buSzPts val="1330"/>
              <a:buNone/>
              <a:defRPr sz="1400"/>
            </a:lvl2pPr>
            <a:lvl3pPr marL="1371600" lvl="2" indent="-228600" algn="l">
              <a:lnSpc>
                <a:spcPct val="90000"/>
              </a:lnSpc>
              <a:spcBef>
                <a:spcPts val="500"/>
              </a:spcBef>
              <a:spcAft>
                <a:spcPts val="0"/>
              </a:spcAft>
              <a:buSzPts val="1080"/>
              <a:buNone/>
              <a:defRPr sz="1200"/>
            </a:lvl3pPr>
            <a:lvl4pPr marL="1828800" lvl="3" indent="-228600" algn="l">
              <a:lnSpc>
                <a:spcPct val="90000"/>
              </a:lnSpc>
              <a:spcBef>
                <a:spcPts val="500"/>
              </a:spcBef>
              <a:spcAft>
                <a:spcPts val="0"/>
              </a:spcAft>
              <a:buSzPts val="990"/>
              <a:buNone/>
              <a:defRPr sz="1100"/>
            </a:lvl4pPr>
            <a:lvl5pPr marL="2286000" lvl="4" indent="-228600" algn="l">
              <a:lnSpc>
                <a:spcPct val="90000"/>
              </a:lnSpc>
              <a:spcBef>
                <a:spcPts val="500"/>
              </a:spcBef>
              <a:spcAft>
                <a:spcPts val="0"/>
              </a:spcAft>
              <a:buSzPts val="945"/>
              <a:buNone/>
              <a:defRPr sz="105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17" name="Google Shape;127;p18">
            <a:extLst>
              <a:ext uri="{FF2B5EF4-FFF2-40B4-BE49-F238E27FC236}">
                <a16:creationId xmlns:a16="http://schemas.microsoft.com/office/drawing/2014/main" id="{030914C5-AFD7-D444-89AA-48477984991A}"/>
              </a:ext>
            </a:extLst>
          </p:cNvPr>
          <p:cNvSpPr txBox="1">
            <a:spLocks noGrp="1"/>
          </p:cNvSpPr>
          <p:nvPr>
            <p:ph type="body" idx="6"/>
          </p:nvPr>
        </p:nvSpPr>
        <p:spPr>
          <a:xfrm>
            <a:off x="8299292" y="3952956"/>
            <a:ext cx="3516190" cy="2224007"/>
          </a:xfrm>
          <a:prstGeom prst="rect">
            <a:avLst/>
          </a:prstGeom>
          <a:noFill/>
          <a:ln>
            <a:noFill/>
          </a:ln>
        </p:spPr>
        <p:txBody>
          <a:bodyPr spcFirstLastPara="1" wrap="square" lIns="0" tIns="91440" rIns="0" bIns="91440" anchor="t" anchorCtr="0">
            <a:noAutofit/>
          </a:bodyPr>
          <a:lstStyle>
            <a:lvl1pPr marL="228600" lvl="0" indent="0" algn="l">
              <a:lnSpc>
                <a:spcPct val="90000"/>
              </a:lnSpc>
              <a:spcBef>
                <a:spcPts val="1000"/>
              </a:spcBef>
              <a:spcAft>
                <a:spcPts val="0"/>
              </a:spcAft>
              <a:buSzPts val="1800"/>
              <a:buFont typeface="Arial"/>
              <a:buNone/>
              <a:tabLst/>
              <a:defRPr sz="1800">
                <a:solidFill>
                  <a:schemeClr val="bg2"/>
                </a:solidFill>
              </a:defRPr>
            </a:lvl1pPr>
            <a:lvl2pPr marL="914400" lvl="1" indent="-228600" algn="l">
              <a:lnSpc>
                <a:spcPct val="90000"/>
              </a:lnSpc>
              <a:spcBef>
                <a:spcPts val="500"/>
              </a:spcBef>
              <a:spcAft>
                <a:spcPts val="0"/>
              </a:spcAft>
              <a:buSzPts val="1330"/>
              <a:buNone/>
              <a:defRPr sz="1400"/>
            </a:lvl2pPr>
            <a:lvl3pPr marL="1371600" lvl="2" indent="-228600" algn="l">
              <a:lnSpc>
                <a:spcPct val="90000"/>
              </a:lnSpc>
              <a:spcBef>
                <a:spcPts val="500"/>
              </a:spcBef>
              <a:spcAft>
                <a:spcPts val="0"/>
              </a:spcAft>
              <a:buSzPts val="1080"/>
              <a:buNone/>
              <a:defRPr sz="1200"/>
            </a:lvl3pPr>
            <a:lvl4pPr marL="1828800" lvl="3" indent="-228600" algn="l">
              <a:lnSpc>
                <a:spcPct val="90000"/>
              </a:lnSpc>
              <a:spcBef>
                <a:spcPts val="500"/>
              </a:spcBef>
              <a:spcAft>
                <a:spcPts val="0"/>
              </a:spcAft>
              <a:buSzPts val="990"/>
              <a:buNone/>
              <a:defRPr sz="1100"/>
            </a:lvl4pPr>
            <a:lvl5pPr marL="2286000" lvl="4" indent="-228600" algn="l">
              <a:lnSpc>
                <a:spcPct val="90000"/>
              </a:lnSpc>
              <a:spcBef>
                <a:spcPts val="500"/>
              </a:spcBef>
              <a:spcAft>
                <a:spcPts val="0"/>
              </a:spcAft>
              <a:buSzPts val="945"/>
              <a:buNone/>
              <a:defRPr sz="105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Tree>
    <p:extLst>
      <p:ext uri="{BB962C8B-B14F-4D97-AF65-F5344CB8AC3E}">
        <p14:creationId xmlns:p14="http://schemas.microsoft.com/office/powerpoint/2010/main" val="17365635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 Pictures with Icons White">
    <p:bg>
      <p:bgPr>
        <a:solidFill>
          <a:schemeClr val="accent1">
            <a:lumMod val="50000"/>
          </a:schemeClr>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2BD0D81C-FEF4-FAF4-F0DE-281F9E39E491}"/>
              </a:ext>
            </a:extLst>
          </p:cNvPr>
          <p:cNvGraphicFramePr>
            <a:graphicFrameLocks noChangeAspect="1"/>
          </p:cNvGraphicFramePr>
          <p:nvPr userDrawn="1">
            <p:custDataLst>
              <p:tags r:id="rId1"/>
            </p:custDataLst>
            <p:extLst>
              <p:ext uri="{D42A27DB-BD31-4B8C-83A1-F6EECF244321}">
                <p14:modId xmlns:p14="http://schemas.microsoft.com/office/powerpoint/2010/main" val="3799010435"/>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4" name="Object 3" hidden="1">
                        <a:extLst>
                          <a:ext uri="{FF2B5EF4-FFF2-40B4-BE49-F238E27FC236}">
                            <a16:creationId xmlns:a16="http://schemas.microsoft.com/office/drawing/2014/main" id="{2BD0D81C-FEF4-FAF4-F0DE-281F9E39E491}"/>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42" name="Online Image Placeholder 41">
            <a:extLst>
              <a:ext uri="{FF2B5EF4-FFF2-40B4-BE49-F238E27FC236}">
                <a16:creationId xmlns:a16="http://schemas.microsoft.com/office/drawing/2014/main" id="{3537A5C4-9818-3370-4C8D-BB89B64CF16A}"/>
              </a:ext>
            </a:extLst>
          </p:cNvPr>
          <p:cNvSpPr>
            <a:spLocks noGrp="1"/>
          </p:cNvSpPr>
          <p:nvPr>
            <p:ph type="clipArt" sz="quarter" idx="26"/>
          </p:nvPr>
        </p:nvSpPr>
        <p:spPr>
          <a:xfrm>
            <a:off x="484908" y="1936705"/>
            <a:ext cx="796925" cy="701675"/>
          </a:xfrm>
        </p:spPr>
        <p:txBody>
          <a:bodyPr/>
          <a:lstStyle>
            <a:lvl1pPr>
              <a:defRPr>
                <a:noFill/>
              </a:defRPr>
            </a:lvl1pPr>
          </a:lstStyle>
          <a:p>
            <a:r>
              <a:rPr lang="en-GB"/>
              <a:t>Click icon to add online image</a:t>
            </a:r>
            <a:endParaRPr lang="en-US"/>
          </a:p>
        </p:txBody>
      </p:sp>
      <p:sp>
        <p:nvSpPr>
          <p:cNvPr id="43" name="Online Image Placeholder 41">
            <a:extLst>
              <a:ext uri="{FF2B5EF4-FFF2-40B4-BE49-F238E27FC236}">
                <a16:creationId xmlns:a16="http://schemas.microsoft.com/office/drawing/2014/main" id="{051EFFC3-D2F3-02ED-E750-368AF9E6376D}"/>
              </a:ext>
            </a:extLst>
          </p:cNvPr>
          <p:cNvSpPr>
            <a:spLocks noGrp="1"/>
          </p:cNvSpPr>
          <p:nvPr>
            <p:ph type="clipArt" sz="quarter" idx="27"/>
          </p:nvPr>
        </p:nvSpPr>
        <p:spPr>
          <a:xfrm>
            <a:off x="8922228" y="1936705"/>
            <a:ext cx="796925" cy="701675"/>
          </a:xfrm>
        </p:spPr>
        <p:txBody>
          <a:bodyPr/>
          <a:lstStyle>
            <a:lvl1pPr>
              <a:defRPr>
                <a:noFill/>
              </a:defRPr>
            </a:lvl1pPr>
          </a:lstStyle>
          <a:p>
            <a:r>
              <a:rPr lang="en-GB"/>
              <a:t>Click icon to add online image</a:t>
            </a:r>
            <a:endParaRPr lang="en-US"/>
          </a:p>
        </p:txBody>
      </p:sp>
      <p:sp>
        <p:nvSpPr>
          <p:cNvPr id="44" name="Online Image Placeholder 41">
            <a:extLst>
              <a:ext uri="{FF2B5EF4-FFF2-40B4-BE49-F238E27FC236}">
                <a16:creationId xmlns:a16="http://schemas.microsoft.com/office/drawing/2014/main" id="{8B912E2C-48C0-0072-10F4-97FFD7638C7B}"/>
              </a:ext>
            </a:extLst>
          </p:cNvPr>
          <p:cNvSpPr>
            <a:spLocks noGrp="1"/>
          </p:cNvSpPr>
          <p:nvPr>
            <p:ph type="clipArt" sz="quarter" idx="28"/>
          </p:nvPr>
        </p:nvSpPr>
        <p:spPr>
          <a:xfrm>
            <a:off x="6115460" y="1936705"/>
            <a:ext cx="796925" cy="701675"/>
          </a:xfrm>
        </p:spPr>
        <p:txBody>
          <a:bodyPr/>
          <a:lstStyle>
            <a:lvl1pPr>
              <a:defRPr>
                <a:noFill/>
              </a:defRPr>
            </a:lvl1pPr>
          </a:lstStyle>
          <a:p>
            <a:r>
              <a:rPr lang="en-GB"/>
              <a:t>Click icon to add online image</a:t>
            </a:r>
            <a:endParaRPr lang="en-US"/>
          </a:p>
        </p:txBody>
      </p:sp>
      <p:sp>
        <p:nvSpPr>
          <p:cNvPr id="45" name="Online Image Placeholder 41">
            <a:extLst>
              <a:ext uri="{FF2B5EF4-FFF2-40B4-BE49-F238E27FC236}">
                <a16:creationId xmlns:a16="http://schemas.microsoft.com/office/drawing/2014/main" id="{7DA0F4DE-FAA6-7D69-6B23-A7F5FB53B927}"/>
              </a:ext>
            </a:extLst>
          </p:cNvPr>
          <p:cNvSpPr>
            <a:spLocks noGrp="1"/>
          </p:cNvSpPr>
          <p:nvPr>
            <p:ph type="clipArt" sz="quarter" idx="29"/>
          </p:nvPr>
        </p:nvSpPr>
        <p:spPr>
          <a:xfrm>
            <a:off x="3304332" y="1936705"/>
            <a:ext cx="796925" cy="701675"/>
          </a:xfrm>
        </p:spPr>
        <p:txBody>
          <a:bodyPr/>
          <a:lstStyle>
            <a:lvl1pPr>
              <a:defRPr>
                <a:noFill/>
              </a:defRPr>
            </a:lvl1pPr>
          </a:lstStyle>
          <a:p>
            <a:r>
              <a:rPr lang="en-GB"/>
              <a:t>Click icon to add online image</a:t>
            </a:r>
            <a:endParaRPr lang="en-US"/>
          </a:p>
        </p:txBody>
      </p:sp>
      <p:sp>
        <p:nvSpPr>
          <p:cNvPr id="36" name="Text Placeholder 30">
            <a:extLst>
              <a:ext uri="{FF2B5EF4-FFF2-40B4-BE49-F238E27FC236}">
                <a16:creationId xmlns:a16="http://schemas.microsoft.com/office/drawing/2014/main" id="{4214EC44-9E34-7A96-301C-29E383F69C64}"/>
              </a:ext>
            </a:extLst>
          </p:cNvPr>
          <p:cNvSpPr>
            <a:spLocks noGrp="1"/>
          </p:cNvSpPr>
          <p:nvPr>
            <p:ph type="body" sz="quarter" idx="21"/>
          </p:nvPr>
        </p:nvSpPr>
        <p:spPr>
          <a:xfrm>
            <a:off x="484908" y="2763675"/>
            <a:ext cx="2507673" cy="457132"/>
          </a:xfrm>
        </p:spPr>
        <p:txBody>
          <a:bodyPr rIns="182880" anchor="ctr">
            <a:norm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600" b="1">
                <a:solidFill>
                  <a:schemeClr val="accent1">
                    <a:lumMod val="40000"/>
                    <a:lumOff val="60000"/>
                  </a:schemeClr>
                </a:solidFill>
              </a:defRPr>
            </a:lvl1pPr>
          </a:lstStyle>
          <a:p>
            <a:pPr lvl="0"/>
            <a:r>
              <a:rPr lang="en-GB"/>
              <a:t>Click to edit Master text styles</a:t>
            </a:r>
          </a:p>
        </p:txBody>
      </p:sp>
      <p:sp>
        <p:nvSpPr>
          <p:cNvPr id="37" name="Text Placeholder 30">
            <a:extLst>
              <a:ext uri="{FF2B5EF4-FFF2-40B4-BE49-F238E27FC236}">
                <a16:creationId xmlns:a16="http://schemas.microsoft.com/office/drawing/2014/main" id="{486F31D6-4F5D-D9CB-78C7-A204EA8668FE}"/>
              </a:ext>
            </a:extLst>
          </p:cNvPr>
          <p:cNvSpPr>
            <a:spLocks noGrp="1"/>
          </p:cNvSpPr>
          <p:nvPr>
            <p:ph type="body" sz="quarter" idx="22" hasCustomPrompt="1"/>
          </p:nvPr>
        </p:nvSpPr>
        <p:spPr>
          <a:xfrm>
            <a:off x="3293619" y="2772493"/>
            <a:ext cx="2507673" cy="457132"/>
          </a:xfrm>
        </p:spPr>
        <p:txBody>
          <a:bodyPr rIns="182880" anchor="ctr">
            <a:norm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600" b="1">
                <a:solidFill>
                  <a:schemeClr val="accent1">
                    <a:lumMod val="40000"/>
                    <a:lumOff val="60000"/>
                  </a:schemeClr>
                </a:solidFill>
              </a:defRPr>
            </a:lvl1pPr>
          </a:lstStyle>
          <a:p>
            <a:pPr lvl="0"/>
            <a:r>
              <a:rPr lang="en-US"/>
              <a:t>Subtitles can be one or two lines</a:t>
            </a:r>
          </a:p>
        </p:txBody>
      </p:sp>
      <p:sp>
        <p:nvSpPr>
          <p:cNvPr id="39" name="Text Placeholder 30">
            <a:extLst>
              <a:ext uri="{FF2B5EF4-FFF2-40B4-BE49-F238E27FC236}">
                <a16:creationId xmlns:a16="http://schemas.microsoft.com/office/drawing/2014/main" id="{D2E292B2-03F4-CB53-9EE8-6511302E95EF}"/>
              </a:ext>
            </a:extLst>
          </p:cNvPr>
          <p:cNvSpPr>
            <a:spLocks noGrp="1"/>
          </p:cNvSpPr>
          <p:nvPr>
            <p:ph type="body" sz="quarter" idx="24"/>
          </p:nvPr>
        </p:nvSpPr>
        <p:spPr>
          <a:xfrm>
            <a:off x="8911039" y="2768196"/>
            <a:ext cx="2507673" cy="457132"/>
          </a:xfrm>
        </p:spPr>
        <p:txBody>
          <a:bodyPr rIns="182880" anchor="ctr">
            <a:norm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600" b="1">
                <a:solidFill>
                  <a:schemeClr val="accent1">
                    <a:lumMod val="40000"/>
                    <a:lumOff val="60000"/>
                  </a:schemeClr>
                </a:solidFill>
              </a:defRPr>
            </a:lvl1pPr>
          </a:lstStyle>
          <a:p>
            <a:pPr lvl="0"/>
            <a:r>
              <a:rPr lang="en-GB"/>
              <a:t>Click to edit Master text styles</a:t>
            </a:r>
          </a:p>
        </p:txBody>
      </p:sp>
      <p:sp>
        <p:nvSpPr>
          <p:cNvPr id="31" name="Text Placeholder 30">
            <a:extLst>
              <a:ext uri="{FF2B5EF4-FFF2-40B4-BE49-F238E27FC236}">
                <a16:creationId xmlns:a16="http://schemas.microsoft.com/office/drawing/2014/main" id="{BB9945D2-461E-B4B5-4BB3-4DDD5A478F7C}"/>
              </a:ext>
            </a:extLst>
          </p:cNvPr>
          <p:cNvSpPr>
            <a:spLocks noGrp="1"/>
          </p:cNvSpPr>
          <p:nvPr>
            <p:ph type="body" sz="quarter" idx="17"/>
          </p:nvPr>
        </p:nvSpPr>
        <p:spPr>
          <a:xfrm>
            <a:off x="484908" y="3506874"/>
            <a:ext cx="2796052" cy="2722559"/>
          </a:xfrm>
        </p:spPr>
        <p:txBody>
          <a:bodyPr rIns="182880">
            <a:normAutofit/>
          </a:bodyPr>
          <a:lstStyle>
            <a:lvl1pPr marL="0" marR="0" indent="0" algn="l" defTabSz="914400" rtl="0" eaLnBrk="1" fontAlgn="auto" latinLnBrk="0" hangingPunct="1">
              <a:lnSpc>
                <a:spcPts val="2200"/>
              </a:lnSpc>
              <a:spcBef>
                <a:spcPts val="0"/>
              </a:spcBef>
              <a:spcAft>
                <a:spcPts val="0"/>
              </a:spcAft>
              <a:buClrTx/>
              <a:buSzTx/>
              <a:buFont typeface="Arial" panose="020B0604020202020204" pitchFamily="34" charset="0"/>
              <a:buNone/>
              <a:tabLst/>
              <a:defRPr sz="1600" b="0">
                <a:solidFill>
                  <a:schemeClr val="bg1"/>
                </a:solidFill>
              </a:defRPr>
            </a:lvl1pPr>
          </a:lstStyle>
          <a:p>
            <a:pPr lvl="0"/>
            <a:r>
              <a:rPr lang="en-GB"/>
              <a:t>Click to edit Master text styles</a:t>
            </a:r>
          </a:p>
        </p:txBody>
      </p:sp>
      <p:sp>
        <p:nvSpPr>
          <p:cNvPr id="32" name="Text Placeholder 30">
            <a:extLst>
              <a:ext uri="{FF2B5EF4-FFF2-40B4-BE49-F238E27FC236}">
                <a16:creationId xmlns:a16="http://schemas.microsoft.com/office/drawing/2014/main" id="{AA2310AB-40D0-E46F-D3A3-0BF45666BD1E}"/>
              </a:ext>
            </a:extLst>
          </p:cNvPr>
          <p:cNvSpPr>
            <a:spLocks noGrp="1"/>
          </p:cNvSpPr>
          <p:nvPr>
            <p:ph type="body" sz="quarter" idx="18"/>
          </p:nvPr>
        </p:nvSpPr>
        <p:spPr>
          <a:xfrm>
            <a:off x="3280960" y="3506874"/>
            <a:ext cx="2796052" cy="2722559"/>
          </a:xfrm>
        </p:spPr>
        <p:txBody>
          <a:bodyPr rIns="182880">
            <a:normAutofit/>
          </a:bodyPr>
          <a:lstStyle>
            <a:lvl1pPr marL="0" marR="0" indent="0" algn="l" defTabSz="914400" rtl="0" eaLnBrk="1" fontAlgn="auto" latinLnBrk="0" hangingPunct="1">
              <a:lnSpc>
                <a:spcPts val="2200"/>
              </a:lnSpc>
              <a:spcBef>
                <a:spcPts val="0"/>
              </a:spcBef>
              <a:spcAft>
                <a:spcPts val="0"/>
              </a:spcAft>
              <a:buClrTx/>
              <a:buSzTx/>
              <a:buFont typeface="Arial" panose="020B0604020202020204" pitchFamily="34" charset="0"/>
              <a:buNone/>
              <a:tabLst/>
              <a:defRPr sz="1600" b="0">
                <a:solidFill>
                  <a:schemeClr val="bg1"/>
                </a:solidFill>
              </a:defRPr>
            </a:lvl1pPr>
          </a:lstStyle>
          <a:p>
            <a:pPr lvl="0"/>
            <a:r>
              <a:rPr lang="en-GB"/>
              <a:t>Click to edit Master text styles</a:t>
            </a:r>
          </a:p>
        </p:txBody>
      </p:sp>
      <p:sp>
        <p:nvSpPr>
          <p:cNvPr id="33" name="Text Placeholder 30">
            <a:extLst>
              <a:ext uri="{FF2B5EF4-FFF2-40B4-BE49-F238E27FC236}">
                <a16:creationId xmlns:a16="http://schemas.microsoft.com/office/drawing/2014/main" id="{F6A2FC70-0E05-A7F3-3FA1-90865FDCDA5B}"/>
              </a:ext>
            </a:extLst>
          </p:cNvPr>
          <p:cNvSpPr>
            <a:spLocks noGrp="1"/>
          </p:cNvSpPr>
          <p:nvPr>
            <p:ph type="body" sz="quarter" idx="19"/>
          </p:nvPr>
        </p:nvSpPr>
        <p:spPr>
          <a:xfrm>
            <a:off x="6102329" y="3506874"/>
            <a:ext cx="2796052" cy="2722559"/>
          </a:xfrm>
        </p:spPr>
        <p:txBody>
          <a:bodyPr rIns="182880">
            <a:normAutofit/>
          </a:bodyPr>
          <a:lstStyle>
            <a:lvl1pPr marL="0" indent="0">
              <a:lnSpc>
                <a:spcPts val="2200"/>
              </a:lnSpc>
              <a:spcBef>
                <a:spcPts val="0"/>
              </a:spcBef>
              <a:buNone/>
              <a:defRPr sz="1600" b="0">
                <a:solidFill>
                  <a:schemeClr val="bg1"/>
                </a:solidFill>
              </a:defRPr>
            </a:lvl1pPr>
          </a:lstStyle>
          <a:p>
            <a:pPr lvl="0"/>
            <a:r>
              <a:rPr lang="en-GB"/>
              <a:t>Click to edit Master text styles</a:t>
            </a:r>
          </a:p>
        </p:txBody>
      </p:sp>
      <p:sp>
        <p:nvSpPr>
          <p:cNvPr id="34" name="Text Placeholder 30">
            <a:extLst>
              <a:ext uri="{FF2B5EF4-FFF2-40B4-BE49-F238E27FC236}">
                <a16:creationId xmlns:a16="http://schemas.microsoft.com/office/drawing/2014/main" id="{D9FF6F4F-6993-311D-C58B-988E5625F831}"/>
              </a:ext>
            </a:extLst>
          </p:cNvPr>
          <p:cNvSpPr>
            <a:spLocks noGrp="1"/>
          </p:cNvSpPr>
          <p:nvPr>
            <p:ph type="body" sz="quarter" idx="20"/>
          </p:nvPr>
        </p:nvSpPr>
        <p:spPr>
          <a:xfrm>
            <a:off x="8911039" y="3506874"/>
            <a:ext cx="2796052" cy="2722559"/>
          </a:xfrm>
        </p:spPr>
        <p:txBody>
          <a:bodyPr rIns="182880">
            <a:normAutofit/>
          </a:bodyPr>
          <a:lstStyle>
            <a:lvl1pPr marL="0" indent="0">
              <a:lnSpc>
                <a:spcPts val="2200"/>
              </a:lnSpc>
              <a:spcBef>
                <a:spcPts val="0"/>
              </a:spcBef>
              <a:buNone/>
              <a:defRPr sz="1600" b="0">
                <a:solidFill>
                  <a:schemeClr val="bg1"/>
                </a:solidFill>
              </a:defRPr>
            </a:lvl1pPr>
          </a:lstStyle>
          <a:p>
            <a:pPr lvl="0"/>
            <a:r>
              <a:rPr lang="en-GB"/>
              <a:t>Click to edit Master text styles</a:t>
            </a:r>
          </a:p>
        </p:txBody>
      </p:sp>
      <p:sp>
        <p:nvSpPr>
          <p:cNvPr id="2" name="Title 1"/>
          <p:cNvSpPr>
            <a:spLocks noGrp="1"/>
          </p:cNvSpPr>
          <p:nvPr>
            <p:ph type="title" hasCustomPrompt="1"/>
          </p:nvPr>
        </p:nvSpPr>
        <p:spPr/>
        <p:txBody>
          <a:bodyPr vert="horz"/>
          <a:lstStyle>
            <a:lvl1pPr>
              <a:defRPr spc="300">
                <a:solidFill>
                  <a:schemeClr val="accent1">
                    <a:lumMod val="40000"/>
                    <a:lumOff val="60000"/>
                  </a:schemeClr>
                </a:solidFill>
              </a:defRPr>
            </a:lvl1pPr>
          </a:lstStyle>
          <a:p>
            <a:r>
              <a:rPr lang="en-US"/>
              <a:t>CLICK TO EDIT TITLE</a:t>
            </a:r>
          </a:p>
        </p:txBody>
      </p:sp>
      <p:cxnSp>
        <p:nvCxnSpPr>
          <p:cNvPr id="13" name="Straight Connector 12">
            <a:extLst>
              <a:ext uri="{FF2B5EF4-FFF2-40B4-BE49-F238E27FC236}">
                <a16:creationId xmlns:a16="http://schemas.microsoft.com/office/drawing/2014/main" id="{D73CD33D-BCFE-4DAA-FE44-0F47CB010108}"/>
              </a:ext>
            </a:extLst>
          </p:cNvPr>
          <p:cNvCxnSpPr>
            <a:cxnSpLocks/>
          </p:cNvCxnSpPr>
          <p:nvPr userDrawn="1"/>
        </p:nvCxnSpPr>
        <p:spPr>
          <a:xfrm>
            <a:off x="484909" y="3363840"/>
            <a:ext cx="2507673"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3BFD310-3440-4C66-0A75-464A149E694B}"/>
              </a:ext>
            </a:extLst>
          </p:cNvPr>
          <p:cNvCxnSpPr>
            <a:cxnSpLocks/>
          </p:cNvCxnSpPr>
          <p:nvPr userDrawn="1"/>
        </p:nvCxnSpPr>
        <p:spPr>
          <a:xfrm>
            <a:off x="3293619" y="3363840"/>
            <a:ext cx="2507673"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1854E2AC-23DF-4943-5110-84ED60C6737F}"/>
              </a:ext>
            </a:extLst>
          </p:cNvPr>
          <p:cNvCxnSpPr>
            <a:cxnSpLocks/>
          </p:cNvCxnSpPr>
          <p:nvPr userDrawn="1"/>
        </p:nvCxnSpPr>
        <p:spPr>
          <a:xfrm>
            <a:off x="6102329" y="3363840"/>
            <a:ext cx="2507673"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A789CF3-99AA-17A8-7116-0F2500A8677B}"/>
              </a:ext>
            </a:extLst>
          </p:cNvPr>
          <p:cNvCxnSpPr>
            <a:cxnSpLocks/>
          </p:cNvCxnSpPr>
          <p:nvPr userDrawn="1"/>
        </p:nvCxnSpPr>
        <p:spPr>
          <a:xfrm>
            <a:off x="8911039" y="3363840"/>
            <a:ext cx="2507673"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0" name="Text Placeholder 30">
            <a:extLst>
              <a:ext uri="{FF2B5EF4-FFF2-40B4-BE49-F238E27FC236}">
                <a16:creationId xmlns:a16="http://schemas.microsoft.com/office/drawing/2014/main" id="{7AE01538-60C7-1FCA-2663-B206C560BD99}"/>
              </a:ext>
            </a:extLst>
          </p:cNvPr>
          <p:cNvSpPr>
            <a:spLocks noGrp="1"/>
          </p:cNvSpPr>
          <p:nvPr>
            <p:ph type="body" sz="quarter" idx="25"/>
          </p:nvPr>
        </p:nvSpPr>
        <p:spPr>
          <a:xfrm>
            <a:off x="6104964" y="2768146"/>
            <a:ext cx="2507673" cy="457132"/>
          </a:xfrm>
        </p:spPr>
        <p:txBody>
          <a:bodyPr rIns="182880" anchor="ctr">
            <a:norm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600" b="1">
                <a:solidFill>
                  <a:schemeClr val="accent1">
                    <a:lumMod val="40000"/>
                    <a:lumOff val="60000"/>
                  </a:schemeClr>
                </a:solidFill>
              </a:defRPr>
            </a:lvl1pPr>
          </a:lstStyle>
          <a:p>
            <a:pPr lvl="0"/>
            <a:r>
              <a:rPr lang="en-GB"/>
              <a:t>Click to edit Master text styles</a:t>
            </a:r>
          </a:p>
        </p:txBody>
      </p:sp>
    </p:spTree>
    <p:extLst>
      <p:ext uri="{BB962C8B-B14F-4D97-AF65-F5344CB8AC3E}">
        <p14:creationId xmlns:p14="http://schemas.microsoft.com/office/powerpoint/2010/main" val="3787101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4 Pictures with Icons White">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2BD0D81C-FEF4-FAF4-F0DE-281F9E39E491}"/>
              </a:ext>
            </a:extLst>
          </p:cNvPr>
          <p:cNvGraphicFramePr>
            <a:graphicFrameLocks noChangeAspect="1"/>
          </p:cNvGraphicFramePr>
          <p:nvPr userDrawn="1">
            <p:custDataLst>
              <p:tags r:id="rId1"/>
            </p:custDataLst>
            <p:extLst>
              <p:ext uri="{D42A27DB-BD31-4B8C-83A1-F6EECF244321}">
                <p14:modId xmlns:p14="http://schemas.microsoft.com/office/powerpoint/2010/main" val="3799010435"/>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4" name="Object 3" hidden="1">
                        <a:extLst>
                          <a:ext uri="{FF2B5EF4-FFF2-40B4-BE49-F238E27FC236}">
                            <a16:creationId xmlns:a16="http://schemas.microsoft.com/office/drawing/2014/main" id="{2BD0D81C-FEF4-FAF4-F0DE-281F9E39E491}"/>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42" name="Online Image Placeholder 41">
            <a:extLst>
              <a:ext uri="{FF2B5EF4-FFF2-40B4-BE49-F238E27FC236}">
                <a16:creationId xmlns:a16="http://schemas.microsoft.com/office/drawing/2014/main" id="{3537A5C4-9818-3370-4C8D-BB89B64CF16A}"/>
              </a:ext>
            </a:extLst>
          </p:cNvPr>
          <p:cNvSpPr>
            <a:spLocks noGrp="1"/>
          </p:cNvSpPr>
          <p:nvPr>
            <p:ph type="clipArt" sz="quarter" idx="26"/>
          </p:nvPr>
        </p:nvSpPr>
        <p:spPr>
          <a:xfrm>
            <a:off x="484908" y="1936705"/>
            <a:ext cx="796925" cy="701675"/>
          </a:xfrm>
        </p:spPr>
        <p:txBody>
          <a:bodyPr/>
          <a:lstStyle>
            <a:lvl1pPr>
              <a:defRPr>
                <a:noFill/>
              </a:defRPr>
            </a:lvl1pPr>
          </a:lstStyle>
          <a:p>
            <a:r>
              <a:rPr lang="en-GB"/>
              <a:t>Click icon to add online image</a:t>
            </a:r>
            <a:endParaRPr lang="en-US"/>
          </a:p>
        </p:txBody>
      </p:sp>
      <p:sp>
        <p:nvSpPr>
          <p:cNvPr id="43" name="Online Image Placeholder 41">
            <a:extLst>
              <a:ext uri="{FF2B5EF4-FFF2-40B4-BE49-F238E27FC236}">
                <a16:creationId xmlns:a16="http://schemas.microsoft.com/office/drawing/2014/main" id="{051EFFC3-D2F3-02ED-E750-368AF9E6376D}"/>
              </a:ext>
            </a:extLst>
          </p:cNvPr>
          <p:cNvSpPr>
            <a:spLocks noGrp="1"/>
          </p:cNvSpPr>
          <p:nvPr>
            <p:ph type="clipArt" sz="quarter" idx="27"/>
          </p:nvPr>
        </p:nvSpPr>
        <p:spPr>
          <a:xfrm>
            <a:off x="8922228" y="1936705"/>
            <a:ext cx="796925" cy="701675"/>
          </a:xfrm>
        </p:spPr>
        <p:txBody>
          <a:bodyPr/>
          <a:lstStyle>
            <a:lvl1pPr>
              <a:defRPr>
                <a:noFill/>
              </a:defRPr>
            </a:lvl1pPr>
          </a:lstStyle>
          <a:p>
            <a:r>
              <a:rPr lang="en-GB"/>
              <a:t>Click icon to add online image</a:t>
            </a:r>
            <a:endParaRPr lang="en-US"/>
          </a:p>
        </p:txBody>
      </p:sp>
      <p:sp>
        <p:nvSpPr>
          <p:cNvPr id="44" name="Online Image Placeholder 41">
            <a:extLst>
              <a:ext uri="{FF2B5EF4-FFF2-40B4-BE49-F238E27FC236}">
                <a16:creationId xmlns:a16="http://schemas.microsoft.com/office/drawing/2014/main" id="{8B912E2C-48C0-0072-10F4-97FFD7638C7B}"/>
              </a:ext>
            </a:extLst>
          </p:cNvPr>
          <p:cNvSpPr>
            <a:spLocks noGrp="1"/>
          </p:cNvSpPr>
          <p:nvPr>
            <p:ph type="clipArt" sz="quarter" idx="28"/>
          </p:nvPr>
        </p:nvSpPr>
        <p:spPr>
          <a:xfrm>
            <a:off x="6115460" y="1936705"/>
            <a:ext cx="796925" cy="701675"/>
          </a:xfrm>
        </p:spPr>
        <p:txBody>
          <a:bodyPr/>
          <a:lstStyle>
            <a:lvl1pPr>
              <a:defRPr>
                <a:noFill/>
              </a:defRPr>
            </a:lvl1pPr>
          </a:lstStyle>
          <a:p>
            <a:r>
              <a:rPr lang="en-GB"/>
              <a:t>Click icon to add online image</a:t>
            </a:r>
            <a:endParaRPr lang="en-US"/>
          </a:p>
        </p:txBody>
      </p:sp>
      <p:sp>
        <p:nvSpPr>
          <p:cNvPr id="45" name="Online Image Placeholder 41">
            <a:extLst>
              <a:ext uri="{FF2B5EF4-FFF2-40B4-BE49-F238E27FC236}">
                <a16:creationId xmlns:a16="http://schemas.microsoft.com/office/drawing/2014/main" id="{7DA0F4DE-FAA6-7D69-6B23-A7F5FB53B927}"/>
              </a:ext>
            </a:extLst>
          </p:cNvPr>
          <p:cNvSpPr>
            <a:spLocks noGrp="1"/>
          </p:cNvSpPr>
          <p:nvPr>
            <p:ph type="clipArt" sz="quarter" idx="29"/>
          </p:nvPr>
        </p:nvSpPr>
        <p:spPr>
          <a:xfrm>
            <a:off x="3304332" y="1936705"/>
            <a:ext cx="796925" cy="701675"/>
          </a:xfrm>
        </p:spPr>
        <p:txBody>
          <a:bodyPr/>
          <a:lstStyle>
            <a:lvl1pPr>
              <a:defRPr>
                <a:noFill/>
              </a:defRPr>
            </a:lvl1pPr>
          </a:lstStyle>
          <a:p>
            <a:r>
              <a:rPr lang="en-GB"/>
              <a:t>Click icon to add online image</a:t>
            </a:r>
            <a:endParaRPr lang="en-US"/>
          </a:p>
        </p:txBody>
      </p:sp>
      <p:sp>
        <p:nvSpPr>
          <p:cNvPr id="36" name="Text Placeholder 30">
            <a:extLst>
              <a:ext uri="{FF2B5EF4-FFF2-40B4-BE49-F238E27FC236}">
                <a16:creationId xmlns:a16="http://schemas.microsoft.com/office/drawing/2014/main" id="{4214EC44-9E34-7A96-301C-29E383F69C64}"/>
              </a:ext>
            </a:extLst>
          </p:cNvPr>
          <p:cNvSpPr>
            <a:spLocks noGrp="1"/>
          </p:cNvSpPr>
          <p:nvPr>
            <p:ph type="body" sz="quarter" idx="21"/>
          </p:nvPr>
        </p:nvSpPr>
        <p:spPr>
          <a:xfrm>
            <a:off x="484908" y="2763675"/>
            <a:ext cx="2507673" cy="457132"/>
          </a:xfrm>
        </p:spPr>
        <p:txBody>
          <a:bodyPr rIns="182880" anchor="ctr">
            <a:norm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600" b="1">
                <a:solidFill>
                  <a:schemeClr val="accent1">
                    <a:lumMod val="40000"/>
                    <a:lumOff val="60000"/>
                  </a:schemeClr>
                </a:solidFill>
              </a:defRPr>
            </a:lvl1pPr>
          </a:lstStyle>
          <a:p>
            <a:pPr lvl="0"/>
            <a:r>
              <a:rPr lang="en-GB"/>
              <a:t>Click to edit Master text styles</a:t>
            </a:r>
          </a:p>
        </p:txBody>
      </p:sp>
      <p:sp>
        <p:nvSpPr>
          <p:cNvPr id="37" name="Text Placeholder 30">
            <a:extLst>
              <a:ext uri="{FF2B5EF4-FFF2-40B4-BE49-F238E27FC236}">
                <a16:creationId xmlns:a16="http://schemas.microsoft.com/office/drawing/2014/main" id="{486F31D6-4F5D-D9CB-78C7-A204EA8668FE}"/>
              </a:ext>
            </a:extLst>
          </p:cNvPr>
          <p:cNvSpPr>
            <a:spLocks noGrp="1"/>
          </p:cNvSpPr>
          <p:nvPr>
            <p:ph type="body" sz="quarter" idx="22" hasCustomPrompt="1"/>
          </p:nvPr>
        </p:nvSpPr>
        <p:spPr>
          <a:xfrm>
            <a:off x="3293619" y="2772493"/>
            <a:ext cx="2507673" cy="457132"/>
          </a:xfrm>
        </p:spPr>
        <p:txBody>
          <a:bodyPr rIns="182880" anchor="ctr">
            <a:norm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600" b="1">
                <a:solidFill>
                  <a:schemeClr val="accent1">
                    <a:lumMod val="40000"/>
                    <a:lumOff val="60000"/>
                  </a:schemeClr>
                </a:solidFill>
              </a:defRPr>
            </a:lvl1pPr>
          </a:lstStyle>
          <a:p>
            <a:pPr lvl="0"/>
            <a:r>
              <a:rPr lang="en-US"/>
              <a:t>Subtitles can be one or two lines</a:t>
            </a:r>
          </a:p>
        </p:txBody>
      </p:sp>
      <p:sp>
        <p:nvSpPr>
          <p:cNvPr id="39" name="Text Placeholder 30">
            <a:extLst>
              <a:ext uri="{FF2B5EF4-FFF2-40B4-BE49-F238E27FC236}">
                <a16:creationId xmlns:a16="http://schemas.microsoft.com/office/drawing/2014/main" id="{D2E292B2-03F4-CB53-9EE8-6511302E95EF}"/>
              </a:ext>
            </a:extLst>
          </p:cNvPr>
          <p:cNvSpPr>
            <a:spLocks noGrp="1"/>
          </p:cNvSpPr>
          <p:nvPr>
            <p:ph type="body" sz="quarter" idx="24"/>
          </p:nvPr>
        </p:nvSpPr>
        <p:spPr>
          <a:xfrm>
            <a:off x="8911039" y="2768196"/>
            <a:ext cx="2507673" cy="457132"/>
          </a:xfrm>
        </p:spPr>
        <p:txBody>
          <a:bodyPr rIns="182880" anchor="ctr">
            <a:norm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600" b="1">
                <a:solidFill>
                  <a:schemeClr val="accent1">
                    <a:lumMod val="40000"/>
                    <a:lumOff val="60000"/>
                  </a:schemeClr>
                </a:solidFill>
              </a:defRPr>
            </a:lvl1pPr>
          </a:lstStyle>
          <a:p>
            <a:pPr lvl="0"/>
            <a:r>
              <a:rPr lang="en-GB"/>
              <a:t>Click to edit Master text styles</a:t>
            </a:r>
          </a:p>
        </p:txBody>
      </p:sp>
      <p:sp>
        <p:nvSpPr>
          <p:cNvPr id="31" name="Text Placeholder 30">
            <a:extLst>
              <a:ext uri="{FF2B5EF4-FFF2-40B4-BE49-F238E27FC236}">
                <a16:creationId xmlns:a16="http://schemas.microsoft.com/office/drawing/2014/main" id="{BB9945D2-461E-B4B5-4BB3-4DDD5A478F7C}"/>
              </a:ext>
            </a:extLst>
          </p:cNvPr>
          <p:cNvSpPr>
            <a:spLocks noGrp="1"/>
          </p:cNvSpPr>
          <p:nvPr>
            <p:ph type="body" sz="quarter" idx="17"/>
          </p:nvPr>
        </p:nvSpPr>
        <p:spPr>
          <a:xfrm>
            <a:off x="484908" y="3506874"/>
            <a:ext cx="2796052" cy="2722559"/>
          </a:xfrm>
        </p:spPr>
        <p:txBody>
          <a:bodyPr rIns="182880">
            <a:normAutofit/>
          </a:bodyPr>
          <a:lstStyle>
            <a:lvl1pPr marL="0" marR="0" indent="0" algn="l" defTabSz="914400" rtl="0" eaLnBrk="1" fontAlgn="auto" latinLnBrk="0" hangingPunct="1">
              <a:lnSpc>
                <a:spcPts val="2200"/>
              </a:lnSpc>
              <a:spcBef>
                <a:spcPts val="0"/>
              </a:spcBef>
              <a:spcAft>
                <a:spcPts val="0"/>
              </a:spcAft>
              <a:buClrTx/>
              <a:buSzTx/>
              <a:buFont typeface="Arial" panose="020B0604020202020204" pitchFamily="34" charset="0"/>
              <a:buNone/>
              <a:tabLst/>
              <a:defRPr sz="1600" b="0">
                <a:solidFill>
                  <a:schemeClr val="bg1"/>
                </a:solidFill>
              </a:defRPr>
            </a:lvl1pPr>
          </a:lstStyle>
          <a:p>
            <a:pPr lvl="0"/>
            <a:r>
              <a:rPr lang="en-GB"/>
              <a:t>Click to edit Master text styles</a:t>
            </a:r>
          </a:p>
        </p:txBody>
      </p:sp>
      <p:sp>
        <p:nvSpPr>
          <p:cNvPr id="32" name="Text Placeholder 30">
            <a:extLst>
              <a:ext uri="{FF2B5EF4-FFF2-40B4-BE49-F238E27FC236}">
                <a16:creationId xmlns:a16="http://schemas.microsoft.com/office/drawing/2014/main" id="{AA2310AB-40D0-E46F-D3A3-0BF45666BD1E}"/>
              </a:ext>
            </a:extLst>
          </p:cNvPr>
          <p:cNvSpPr>
            <a:spLocks noGrp="1"/>
          </p:cNvSpPr>
          <p:nvPr>
            <p:ph type="body" sz="quarter" idx="18"/>
          </p:nvPr>
        </p:nvSpPr>
        <p:spPr>
          <a:xfrm>
            <a:off x="3280960" y="3506874"/>
            <a:ext cx="2796052" cy="2722559"/>
          </a:xfrm>
        </p:spPr>
        <p:txBody>
          <a:bodyPr rIns="182880">
            <a:normAutofit/>
          </a:bodyPr>
          <a:lstStyle>
            <a:lvl1pPr marL="0" marR="0" indent="0" algn="l" defTabSz="914400" rtl="0" eaLnBrk="1" fontAlgn="auto" latinLnBrk="0" hangingPunct="1">
              <a:lnSpc>
                <a:spcPts val="2200"/>
              </a:lnSpc>
              <a:spcBef>
                <a:spcPts val="0"/>
              </a:spcBef>
              <a:spcAft>
                <a:spcPts val="0"/>
              </a:spcAft>
              <a:buClrTx/>
              <a:buSzTx/>
              <a:buFont typeface="Arial" panose="020B0604020202020204" pitchFamily="34" charset="0"/>
              <a:buNone/>
              <a:tabLst/>
              <a:defRPr sz="1600" b="0">
                <a:solidFill>
                  <a:schemeClr val="bg1"/>
                </a:solidFill>
              </a:defRPr>
            </a:lvl1pPr>
          </a:lstStyle>
          <a:p>
            <a:pPr lvl="0"/>
            <a:r>
              <a:rPr lang="en-GB"/>
              <a:t>Click to edit Master text styles</a:t>
            </a:r>
          </a:p>
        </p:txBody>
      </p:sp>
      <p:sp>
        <p:nvSpPr>
          <p:cNvPr id="33" name="Text Placeholder 30">
            <a:extLst>
              <a:ext uri="{FF2B5EF4-FFF2-40B4-BE49-F238E27FC236}">
                <a16:creationId xmlns:a16="http://schemas.microsoft.com/office/drawing/2014/main" id="{F6A2FC70-0E05-A7F3-3FA1-90865FDCDA5B}"/>
              </a:ext>
            </a:extLst>
          </p:cNvPr>
          <p:cNvSpPr>
            <a:spLocks noGrp="1"/>
          </p:cNvSpPr>
          <p:nvPr>
            <p:ph type="body" sz="quarter" idx="19"/>
          </p:nvPr>
        </p:nvSpPr>
        <p:spPr>
          <a:xfrm>
            <a:off x="6102329" y="3506874"/>
            <a:ext cx="2796052" cy="2722559"/>
          </a:xfrm>
        </p:spPr>
        <p:txBody>
          <a:bodyPr rIns="182880">
            <a:normAutofit/>
          </a:bodyPr>
          <a:lstStyle>
            <a:lvl1pPr marL="0" indent="0">
              <a:lnSpc>
                <a:spcPts val="2200"/>
              </a:lnSpc>
              <a:spcBef>
                <a:spcPts val="0"/>
              </a:spcBef>
              <a:buNone/>
              <a:defRPr sz="1600" b="0">
                <a:solidFill>
                  <a:schemeClr val="bg1"/>
                </a:solidFill>
              </a:defRPr>
            </a:lvl1pPr>
          </a:lstStyle>
          <a:p>
            <a:pPr lvl="0"/>
            <a:r>
              <a:rPr lang="en-GB"/>
              <a:t>Click to edit Master text styles</a:t>
            </a:r>
          </a:p>
        </p:txBody>
      </p:sp>
      <p:sp>
        <p:nvSpPr>
          <p:cNvPr id="34" name="Text Placeholder 30">
            <a:extLst>
              <a:ext uri="{FF2B5EF4-FFF2-40B4-BE49-F238E27FC236}">
                <a16:creationId xmlns:a16="http://schemas.microsoft.com/office/drawing/2014/main" id="{D9FF6F4F-6993-311D-C58B-988E5625F831}"/>
              </a:ext>
            </a:extLst>
          </p:cNvPr>
          <p:cNvSpPr>
            <a:spLocks noGrp="1"/>
          </p:cNvSpPr>
          <p:nvPr>
            <p:ph type="body" sz="quarter" idx="20"/>
          </p:nvPr>
        </p:nvSpPr>
        <p:spPr>
          <a:xfrm>
            <a:off x="8911039" y="3506874"/>
            <a:ext cx="2796052" cy="2722559"/>
          </a:xfrm>
        </p:spPr>
        <p:txBody>
          <a:bodyPr rIns="182880">
            <a:normAutofit/>
          </a:bodyPr>
          <a:lstStyle>
            <a:lvl1pPr marL="0" indent="0">
              <a:lnSpc>
                <a:spcPts val="2200"/>
              </a:lnSpc>
              <a:spcBef>
                <a:spcPts val="0"/>
              </a:spcBef>
              <a:buNone/>
              <a:defRPr sz="1600" b="0">
                <a:solidFill>
                  <a:schemeClr val="bg1"/>
                </a:solidFill>
              </a:defRPr>
            </a:lvl1pPr>
          </a:lstStyle>
          <a:p>
            <a:pPr lvl="0"/>
            <a:r>
              <a:rPr lang="en-GB"/>
              <a:t>Click to edit Master text styles</a:t>
            </a:r>
          </a:p>
        </p:txBody>
      </p:sp>
      <p:sp>
        <p:nvSpPr>
          <p:cNvPr id="2" name="Title 1"/>
          <p:cNvSpPr>
            <a:spLocks noGrp="1"/>
          </p:cNvSpPr>
          <p:nvPr>
            <p:ph type="title" hasCustomPrompt="1"/>
          </p:nvPr>
        </p:nvSpPr>
        <p:spPr/>
        <p:txBody>
          <a:bodyPr vert="horz"/>
          <a:lstStyle>
            <a:lvl1pPr>
              <a:defRPr spc="300">
                <a:solidFill>
                  <a:schemeClr val="accent1">
                    <a:lumMod val="40000"/>
                    <a:lumOff val="60000"/>
                  </a:schemeClr>
                </a:solidFill>
              </a:defRPr>
            </a:lvl1pPr>
          </a:lstStyle>
          <a:p>
            <a:r>
              <a:rPr lang="en-US"/>
              <a:t>CLICK TO EDIT TITLE</a:t>
            </a:r>
          </a:p>
        </p:txBody>
      </p:sp>
      <p:cxnSp>
        <p:nvCxnSpPr>
          <p:cNvPr id="13" name="Straight Connector 12">
            <a:extLst>
              <a:ext uri="{FF2B5EF4-FFF2-40B4-BE49-F238E27FC236}">
                <a16:creationId xmlns:a16="http://schemas.microsoft.com/office/drawing/2014/main" id="{D73CD33D-BCFE-4DAA-FE44-0F47CB010108}"/>
              </a:ext>
            </a:extLst>
          </p:cNvPr>
          <p:cNvCxnSpPr>
            <a:cxnSpLocks/>
          </p:cNvCxnSpPr>
          <p:nvPr userDrawn="1"/>
        </p:nvCxnSpPr>
        <p:spPr>
          <a:xfrm>
            <a:off x="484909" y="3363840"/>
            <a:ext cx="2507673"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3BFD310-3440-4C66-0A75-464A149E694B}"/>
              </a:ext>
            </a:extLst>
          </p:cNvPr>
          <p:cNvCxnSpPr>
            <a:cxnSpLocks/>
          </p:cNvCxnSpPr>
          <p:nvPr userDrawn="1"/>
        </p:nvCxnSpPr>
        <p:spPr>
          <a:xfrm>
            <a:off x="3293619" y="3363840"/>
            <a:ext cx="2507673"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1854E2AC-23DF-4943-5110-84ED60C6737F}"/>
              </a:ext>
            </a:extLst>
          </p:cNvPr>
          <p:cNvCxnSpPr>
            <a:cxnSpLocks/>
          </p:cNvCxnSpPr>
          <p:nvPr userDrawn="1"/>
        </p:nvCxnSpPr>
        <p:spPr>
          <a:xfrm>
            <a:off x="6102329" y="3363840"/>
            <a:ext cx="2507673"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A789CF3-99AA-17A8-7116-0F2500A8677B}"/>
              </a:ext>
            </a:extLst>
          </p:cNvPr>
          <p:cNvCxnSpPr>
            <a:cxnSpLocks/>
          </p:cNvCxnSpPr>
          <p:nvPr userDrawn="1"/>
        </p:nvCxnSpPr>
        <p:spPr>
          <a:xfrm>
            <a:off x="8911039" y="3363840"/>
            <a:ext cx="2507673"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0" name="Text Placeholder 30">
            <a:extLst>
              <a:ext uri="{FF2B5EF4-FFF2-40B4-BE49-F238E27FC236}">
                <a16:creationId xmlns:a16="http://schemas.microsoft.com/office/drawing/2014/main" id="{7AE01538-60C7-1FCA-2663-B206C560BD99}"/>
              </a:ext>
            </a:extLst>
          </p:cNvPr>
          <p:cNvSpPr>
            <a:spLocks noGrp="1"/>
          </p:cNvSpPr>
          <p:nvPr>
            <p:ph type="body" sz="quarter" idx="25"/>
          </p:nvPr>
        </p:nvSpPr>
        <p:spPr>
          <a:xfrm>
            <a:off x="6104964" y="2768146"/>
            <a:ext cx="2507673" cy="457132"/>
          </a:xfrm>
        </p:spPr>
        <p:txBody>
          <a:bodyPr rIns="182880" anchor="ctr">
            <a:norm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600" b="1">
                <a:solidFill>
                  <a:schemeClr val="accent1">
                    <a:lumMod val="40000"/>
                    <a:lumOff val="60000"/>
                  </a:schemeClr>
                </a:solidFill>
              </a:defRPr>
            </a:lvl1pPr>
          </a:lstStyle>
          <a:p>
            <a:pPr lvl="0"/>
            <a:r>
              <a:rPr lang="en-GB"/>
              <a:t>Click to edit Master text styles</a:t>
            </a:r>
          </a:p>
        </p:txBody>
      </p:sp>
    </p:spTree>
    <p:extLst>
      <p:ext uri="{BB962C8B-B14F-4D97-AF65-F5344CB8AC3E}">
        <p14:creationId xmlns:p14="http://schemas.microsoft.com/office/powerpoint/2010/main" val="20019153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taff Grid Blue">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4FF38BB3-081E-6A7F-F42B-47F1268787AB}"/>
              </a:ext>
            </a:extLst>
          </p:cNvPr>
          <p:cNvGraphicFramePr>
            <a:graphicFrameLocks noChangeAspect="1"/>
          </p:cNvGraphicFramePr>
          <p:nvPr userDrawn="1">
            <p:custDataLst>
              <p:tags r:id="rId1"/>
            </p:custDataLst>
            <p:extLst>
              <p:ext uri="{D42A27DB-BD31-4B8C-83A1-F6EECF244321}">
                <p14:modId xmlns:p14="http://schemas.microsoft.com/office/powerpoint/2010/main" val="408246279"/>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4" name="Object 3" hidden="1">
                        <a:extLst>
                          <a:ext uri="{FF2B5EF4-FFF2-40B4-BE49-F238E27FC236}">
                            <a16:creationId xmlns:a16="http://schemas.microsoft.com/office/drawing/2014/main" id="{4FF38BB3-081E-6A7F-F42B-47F1268787AB}"/>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2" name="Title 1"/>
          <p:cNvSpPr>
            <a:spLocks noGrp="1"/>
          </p:cNvSpPr>
          <p:nvPr>
            <p:ph type="title" hasCustomPrompt="1"/>
          </p:nvPr>
        </p:nvSpPr>
        <p:spPr/>
        <p:txBody>
          <a:bodyPr vert="horz"/>
          <a:lstStyle>
            <a:lvl1pPr>
              <a:defRPr spc="300">
                <a:solidFill>
                  <a:schemeClr val="bg1"/>
                </a:solidFill>
              </a:defRPr>
            </a:lvl1pPr>
          </a:lstStyle>
          <a:p>
            <a:r>
              <a:rPr lang="en-US"/>
              <a:t>CLICK TO EDIT TITLE</a:t>
            </a:r>
          </a:p>
        </p:txBody>
      </p:sp>
      <p:sp>
        <p:nvSpPr>
          <p:cNvPr id="19" name="Google Shape;122;p18">
            <a:extLst>
              <a:ext uri="{FF2B5EF4-FFF2-40B4-BE49-F238E27FC236}">
                <a16:creationId xmlns:a16="http://schemas.microsoft.com/office/drawing/2014/main" id="{0532B908-BF49-E74B-BCC6-9617BE4F8AA0}"/>
              </a:ext>
            </a:extLst>
          </p:cNvPr>
          <p:cNvSpPr>
            <a:spLocks noGrp="1"/>
          </p:cNvSpPr>
          <p:nvPr>
            <p:ph type="pic" idx="13"/>
          </p:nvPr>
        </p:nvSpPr>
        <p:spPr>
          <a:xfrm>
            <a:off x="433597" y="1752949"/>
            <a:ext cx="1691740" cy="1676051"/>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accent1"/>
              </a:buClr>
              <a:buSzPts val="2000"/>
              <a:buFont typeface="Merriweather Sans"/>
              <a:buNone/>
              <a:defRPr sz="2000" b="0" i="0" u="none" strike="noStrike" cap="none">
                <a:noFill/>
                <a:latin typeface="Arial"/>
                <a:ea typeface="Arial"/>
                <a:cs typeface="Arial"/>
                <a:sym typeface="Arial"/>
              </a:defRPr>
            </a:lvl1pPr>
            <a:lvl2pPr marR="0" lvl="1" algn="l" rtl="0">
              <a:lnSpc>
                <a:spcPct val="90000"/>
              </a:lnSpc>
              <a:spcBef>
                <a:spcPts val="500"/>
              </a:spcBef>
              <a:spcAft>
                <a:spcPts val="0"/>
              </a:spcAft>
              <a:buClr>
                <a:schemeClr val="accent2"/>
              </a:buClr>
              <a:buSzPts val="2660"/>
              <a:buFont typeface="Merriweather Sans"/>
              <a:buNone/>
              <a:defRPr sz="28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accent3"/>
              </a:buClr>
              <a:buSzPts val="2160"/>
              <a:buFont typeface="Arial"/>
              <a:buNone/>
              <a:defRPr sz="24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None/>
              <a:defRPr sz="20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r>
              <a:rPr lang="en-GB"/>
              <a:t>Click icon to add picture</a:t>
            </a:r>
            <a:endParaRPr/>
          </a:p>
        </p:txBody>
      </p:sp>
      <p:sp>
        <p:nvSpPr>
          <p:cNvPr id="20" name="Google Shape;123;p18">
            <a:extLst>
              <a:ext uri="{FF2B5EF4-FFF2-40B4-BE49-F238E27FC236}">
                <a16:creationId xmlns:a16="http://schemas.microsoft.com/office/drawing/2014/main" id="{8E688A9B-3B36-7D40-836C-EAACE60A77F3}"/>
              </a:ext>
            </a:extLst>
          </p:cNvPr>
          <p:cNvSpPr txBox="1">
            <a:spLocks noGrp="1"/>
          </p:cNvSpPr>
          <p:nvPr>
            <p:ph type="body" idx="14" hasCustomPrompt="1"/>
          </p:nvPr>
        </p:nvSpPr>
        <p:spPr>
          <a:xfrm>
            <a:off x="358588" y="3554695"/>
            <a:ext cx="1841757" cy="580902"/>
          </a:xfrm>
          <a:prstGeom prst="rect">
            <a:avLst/>
          </a:prstGeom>
          <a:noFill/>
          <a:ln>
            <a:noFill/>
          </a:ln>
        </p:spPr>
        <p:txBody>
          <a:bodyPr spcFirstLastPara="1" wrap="square" lIns="0" tIns="0" rIns="0" bIns="91440" anchor="t" anchorCtr="0">
            <a:noAutofit/>
          </a:bodyPr>
          <a:lstStyle>
            <a:lvl1pPr marL="0" lvl="0" indent="0" algn="ctr">
              <a:lnSpc>
                <a:spcPct val="100000"/>
              </a:lnSpc>
              <a:spcBef>
                <a:spcPts val="0"/>
              </a:spcBef>
              <a:spcAft>
                <a:spcPts val="0"/>
              </a:spcAft>
              <a:buSzPts val="1800"/>
              <a:buFont typeface="Arial"/>
              <a:buNone/>
              <a:tabLst/>
              <a:defRPr sz="1200" b="1">
                <a:solidFill>
                  <a:schemeClr val="bg1"/>
                </a:solidFill>
              </a:defRPr>
            </a:lvl1pPr>
            <a:lvl2pPr marL="914400" lvl="1" indent="-228600" algn="l">
              <a:lnSpc>
                <a:spcPct val="90000"/>
              </a:lnSpc>
              <a:spcBef>
                <a:spcPts val="500"/>
              </a:spcBef>
              <a:spcAft>
                <a:spcPts val="0"/>
              </a:spcAft>
              <a:buSzPts val="1330"/>
              <a:buNone/>
              <a:defRPr sz="1400"/>
            </a:lvl2pPr>
            <a:lvl3pPr marL="1371600" lvl="2" indent="-228600" algn="l">
              <a:lnSpc>
                <a:spcPct val="90000"/>
              </a:lnSpc>
              <a:spcBef>
                <a:spcPts val="500"/>
              </a:spcBef>
              <a:spcAft>
                <a:spcPts val="0"/>
              </a:spcAft>
              <a:buSzPts val="1080"/>
              <a:buNone/>
              <a:defRPr sz="1200"/>
            </a:lvl3pPr>
            <a:lvl4pPr marL="1828800" lvl="3" indent="-228600" algn="l">
              <a:lnSpc>
                <a:spcPct val="90000"/>
              </a:lnSpc>
              <a:spcBef>
                <a:spcPts val="500"/>
              </a:spcBef>
              <a:spcAft>
                <a:spcPts val="0"/>
              </a:spcAft>
              <a:buSzPts val="990"/>
              <a:buNone/>
              <a:defRPr sz="1100"/>
            </a:lvl4pPr>
            <a:lvl5pPr marL="2286000" lvl="4" indent="-228600" algn="l">
              <a:lnSpc>
                <a:spcPct val="90000"/>
              </a:lnSpc>
              <a:spcBef>
                <a:spcPts val="500"/>
              </a:spcBef>
              <a:spcAft>
                <a:spcPts val="0"/>
              </a:spcAft>
              <a:buSzPts val="945"/>
              <a:buNone/>
              <a:defRPr sz="105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en-US"/>
              <a:t>Jeff Goldblum</a:t>
            </a:r>
          </a:p>
          <a:p>
            <a:r>
              <a:rPr lang="en-US"/>
              <a:t>Managing Director</a:t>
            </a:r>
          </a:p>
          <a:p>
            <a:r>
              <a:rPr lang="en-US"/>
              <a:t> Carbon Free Electricity</a:t>
            </a:r>
          </a:p>
        </p:txBody>
      </p:sp>
      <p:sp>
        <p:nvSpPr>
          <p:cNvPr id="21" name="Google Shape;124;p18">
            <a:extLst>
              <a:ext uri="{FF2B5EF4-FFF2-40B4-BE49-F238E27FC236}">
                <a16:creationId xmlns:a16="http://schemas.microsoft.com/office/drawing/2014/main" id="{F6F40275-8D02-144A-B846-2A29A2EA37FE}"/>
              </a:ext>
            </a:extLst>
          </p:cNvPr>
          <p:cNvSpPr>
            <a:spLocks noGrp="1"/>
          </p:cNvSpPr>
          <p:nvPr>
            <p:ph type="pic" idx="3"/>
          </p:nvPr>
        </p:nvSpPr>
        <p:spPr>
          <a:xfrm>
            <a:off x="5254777" y="1752949"/>
            <a:ext cx="1691740" cy="1676051"/>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accent1"/>
              </a:buClr>
              <a:buSzPts val="2000"/>
              <a:buFont typeface="Merriweather Sans"/>
              <a:buNone/>
              <a:defRPr sz="2000" b="0" i="0" u="none" strike="noStrike" cap="none">
                <a:noFill/>
                <a:latin typeface="Arial"/>
                <a:ea typeface="Arial"/>
                <a:cs typeface="Arial"/>
                <a:sym typeface="Arial"/>
              </a:defRPr>
            </a:lvl1pPr>
            <a:lvl2pPr marR="0" lvl="1" algn="l" rtl="0">
              <a:lnSpc>
                <a:spcPct val="90000"/>
              </a:lnSpc>
              <a:spcBef>
                <a:spcPts val="500"/>
              </a:spcBef>
              <a:spcAft>
                <a:spcPts val="0"/>
              </a:spcAft>
              <a:buClr>
                <a:schemeClr val="accent2"/>
              </a:buClr>
              <a:buSzPts val="2660"/>
              <a:buFont typeface="Merriweather Sans"/>
              <a:buNone/>
              <a:defRPr sz="28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accent3"/>
              </a:buClr>
              <a:buSzPts val="2160"/>
              <a:buFont typeface="Arial"/>
              <a:buNone/>
              <a:defRPr sz="24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None/>
              <a:defRPr sz="20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r>
              <a:rPr lang="en-GB"/>
              <a:t>Click icon to add picture</a:t>
            </a:r>
            <a:endParaRPr/>
          </a:p>
        </p:txBody>
      </p:sp>
      <p:sp>
        <p:nvSpPr>
          <p:cNvPr id="22" name="Google Shape;125;p18">
            <a:extLst>
              <a:ext uri="{FF2B5EF4-FFF2-40B4-BE49-F238E27FC236}">
                <a16:creationId xmlns:a16="http://schemas.microsoft.com/office/drawing/2014/main" id="{7ED45A51-8F2F-3B4F-A408-D5A1BDD80FA4}"/>
              </a:ext>
            </a:extLst>
          </p:cNvPr>
          <p:cNvSpPr>
            <a:spLocks noGrp="1"/>
          </p:cNvSpPr>
          <p:nvPr>
            <p:ph type="pic" idx="4"/>
          </p:nvPr>
        </p:nvSpPr>
        <p:spPr>
          <a:xfrm>
            <a:off x="7665367" y="1752949"/>
            <a:ext cx="1691740" cy="1676051"/>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accent1"/>
              </a:buClr>
              <a:buSzPts val="2000"/>
              <a:buFont typeface="Merriweather Sans"/>
              <a:buNone/>
              <a:defRPr sz="2000" b="0" i="0" u="none" strike="noStrike" cap="none">
                <a:noFill/>
                <a:latin typeface="Arial"/>
                <a:ea typeface="Arial"/>
                <a:cs typeface="Arial"/>
                <a:sym typeface="Arial"/>
              </a:defRPr>
            </a:lvl1pPr>
            <a:lvl2pPr marR="0" lvl="1" algn="l" rtl="0">
              <a:lnSpc>
                <a:spcPct val="90000"/>
              </a:lnSpc>
              <a:spcBef>
                <a:spcPts val="500"/>
              </a:spcBef>
              <a:spcAft>
                <a:spcPts val="0"/>
              </a:spcAft>
              <a:buClr>
                <a:schemeClr val="accent2"/>
              </a:buClr>
              <a:buSzPts val="2660"/>
              <a:buFont typeface="Merriweather Sans"/>
              <a:buNone/>
              <a:defRPr sz="28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accent3"/>
              </a:buClr>
              <a:buSzPts val="2160"/>
              <a:buFont typeface="Arial"/>
              <a:buNone/>
              <a:defRPr sz="24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None/>
              <a:defRPr sz="20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r>
              <a:rPr lang="en-GB"/>
              <a:t>Click icon to add picture</a:t>
            </a:r>
            <a:endParaRPr/>
          </a:p>
        </p:txBody>
      </p:sp>
      <p:sp>
        <p:nvSpPr>
          <p:cNvPr id="30" name="Google Shape;124;p18">
            <a:extLst>
              <a:ext uri="{FF2B5EF4-FFF2-40B4-BE49-F238E27FC236}">
                <a16:creationId xmlns:a16="http://schemas.microsoft.com/office/drawing/2014/main" id="{14932AED-C193-2149-9998-487E19D934F5}"/>
              </a:ext>
            </a:extLst>
          </p:cNvPr>
          <p:cNvSpPr>
            <a:spLocks noGrp="1"/>
          </p:cNvSpPr>
          <p:nvPr>
            <p:ph type="pic" idx="19"/>
          </p:nvPr>
        </p:nvSpPr>
        <p:spPr>
          <a:xfrm>
            <a:off x="2844187" y="1752949"/>
            <a:ext cx="1691740" cy="1676051"/>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accent1"/>
              </a:buClr>
              <a:buSzPts val="2000"/>
              <a:buFont typeface="Merriweather Sans"/>
              <a:buNone/>
              <a:defRPr sz="2000" b="0" i="0" u="none" strike="noStrike" cap="none">
                <a:noFill/>
                <a:latin typeface="Arial"/>
                <a:ea typeface="Arial"/>
                <a:cs typeface="Arial"/>
                <a:sym typeface="Arial"/>
              </a:defRPr>
            </a:lvl1pPr>
            <a:lvl2pPr marR="0" lvl="1" algn="l" rtl="0">
              <a:lnSpc>
                <a:spcPct val="90000"/>
              </a:lnSpc>
              <a:spcBef>
                <a:spcPts val="500"/>
              </a:spcBef>
              <a:spcAft>
                <a:spcPts val="0"/>
              </a:spcAft>
              <a:buClr>
                <a:schemeClr val="accent2"/>
              </a:buClr>
              <a:buSzPts val="2660"/>
              <a:buFont typeface="Merriweather Sans"/>
              <a:buNone/>
              <a:defRPr sz="28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accent3"/>
              </a:buClr>
              <a:buSzPts val="2160"/>
              <a:buFont typeface="Arial"/>
              <a:buNone/>
              <a:defRPr sz="24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None/>
              <a:defRPr sz="20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r>
              <a:rPr lang="en-GB"/>
              <a:t>Click icon to add picture</a:t>
            </a:r>
            <a:endParaRPr/>
          </a:p>
        </p:txBody>
      </p:sp>
      <p:sp>
        <p:nvSpPr>
          <p:cNvPr id="39" name="Google Shape;123;p18">
            <a:extLst>
              <a:ext uri="{FF2B5EF4-FFF2-40B4-BE49-F238E27FC236}">
                <a16:creationId xmlns:a16="http://schemas.microsoft.com/office/drawing/2014/main" id="{C74C0309-45BB-F249-A797-E12A8B0CAA0F}"/>
              </a:ext>
            </a:extLst>
          </p:cNvPr>
          <p:cNvSpPr txBox="1">
            <a:spLocks noGrp="1"/>
          </p:cNvSpPr>
          <p:nvPr>
            <p:ph type="body" idx="22" hasCustomPrompt="1"/>
          </p:nvPr>
        </p:nvSpPr>
        <p:spPr>
          <a:xfrm>
            <a:off x="2769178" y="3554695"/>
            <a:ext cx="1841757" cy="580902"/>
          </a:xfrm>
          <a:prstGeom prst="rect">
            <a:avLst/>
          </a:prstGeom>
          <a:noFill/>
          <a:ln>
            <a:noFill/>
          </a:ln>
        </p:spPr>
        <p:txBody>
          <a:bodyPr spcFirstLastPara="1" wrap="square" lIns="0" tIns="0" rIns="0" bIns="91440" anchor="t" anchorCtr="0">
            <a:noAutofit/>
          </a:bodyPr>
          <a:lstStyle>
            <a:lvl1pPr marL="0" lvl="0" indent="0" algn="ctr">
              <a:lnSpc>
                <a:spcPct val="100000"/>
              </a:lnSpc>
              <a:spcBef>
                <a:spcPts val="0"/>
              </a:spcBef>
              <a:spcAft>
                <a:spcPts val="0"/>
              </a:spcAft>
              <a:buSzPts val="1800"/>
              <a:buFont typeface="Arial"/>
              <a:buNone/>
              <a:tabLst/>
              <a:defRPr sz="1200" b="1">
                <a:solidFill>
                  <a:schemeClr val="bg1"/>
                </a:solidFill>
              </a:defRPr>
            </a:lvl1pPr>
            <a:lvl2pPr marL="914400" lvl="1" indent="-228600" algn="l">
              <a:lnSpc>
                <a:spcPct val="90000"/>
              </a:lnSpc>
              <a:spcBef>
                <a:spcPts val="500"/>
              </a:spcBef>
              <a:spcAft>
                <a:spcPts val="0"/>
              </a:spcAft>
              <a:buSzPts val="1330"/>
              <a:buNone/>
              <a:defRPr sz="1400"/>
            </a:lvl2pPr>
            <a:lvl3pPr marL="1371600" lvl="2" indent="-228600" algn="l">
              <a:lnSpc>
                <a:spcPct val="90000"/>
              </a:lnSpc>
              <a:spcBef>
                <a:spcPts val="500"/>
              </a:spcBef>
              <a:spcAft>
                <a:spcPts val="0"/>
              </a:spcAft>
              <a:buSzPts val="1080"/>
              <a:buNone/>
              <a:defRPr sz="1200"/>
            </a:lvl3pPr>
            <a:lvl4pPr marL="1828800" lvl="3" indent="-228600" algn="l">
              <a:lnSpc>
                <a:spcPct val="90000"/>
              </a:lnSpc>
              <a:spcBef>
                <a:spcPts val="500"/>
              </a:spcBef>
              <a:spcAft>
                <a:spcPts val="0"/>
              </a:spcAft>
              <a:buSzPts val="990"/>
              <a:buNone/>
              <a:defRPr sz="1100"/>
            </a:lvl4pPr>
            <a:lvl5pPr marL="2286000" lvl="4" indent="-228600" algn="l">
              <a:lnSpc>
                <a:spcPct val="90000"/>
              </a:lnSpc>
              <a:spcBef>
                <a:spcPts val="500"/>
              </a:spcBef>
              <a:spcAft>
                <a:spcPts val="0"/>
              </a:spcAft>
              <a:buSzPts val="945"/>
              <a:buNone/>
              <a:defRPr sz="105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en-US"/>
              <a:t>Jeff Goldblum</a:t>
            </a:r>
          </a:p>
          <a:p>
            <a:r>
              <a:rPr lang="en-US"/>
              <a:t>Managing Director</a:t>
            </a:r>
          </a:p>
          <a:p>
            <a:r>
              <a:rPr lang="en-US"/>
              <a:t> Carbon Free Electricity</a:t>
            </a:r>
            <a:endParaRPr/>
          </a:p>
        </p:txBody>
      </p:sp>
      <p:sp>
        <p:nvSpPr>
          <p:cNvPr id="40" name="Google Shape;123;p18">
            <a:extLst>
              <a:ext uri="{FF2B5EF4-FFF2-40B4-BE49-F238E27FC236}">
                <a16:creationId xmlns:a16="http://schemas.microsoft.com/office/drawing/2014/main" id="{E4FDCD6D-000D-A245-A4BF-05A2575491BA}"/>
              </a:ext>
            </a:extLst>
          </p:cNvPr>
          <p:cNvSpPr txBox="1">
            <a:spLocks noGrp="1"/>
          </p:cNvSpPr>
          <p:nvPr>
            <p:ph type="body" idx="23" hasCustomPrompt="1"/>
          </p:nvPr>
        </p:nvSpPr>
        <p:spPr>
          <a:xfrm>
            <a:off x="5179768" y="3554695"/>
            <a:ext cx="1841757" cy="580902"/>
          </a:xfrm>
          <a:prstGeom prst="rect">
            <a:avLst/>
          </a:prstGeom>
          <a:noFill/>
          <a:ln>
            <a:noFill/>
          </a:ln>
        </p:spPr>
        <p:txBody>
          <a:bodyPr spcFirstLastPara="1" wrap="square" lIns="0" tIns="0" rIns="0" bIns="91440" anchor="t" anchorCtr="0">
            <a:noAutofit/>
          </a:bodyPr>
          <a:lstStyle>
            <a:lvl1pPr marL="0" lvl="0" indent="0" algn="ctr">
              <a:lnSpc>
                <a:spcPct val="100000"/>
              </a:lnSpc>
              <a:spcBef>
                <a:spcPts val="0"/>
              </a:spcBef>
              <a:spcAft>
                <a:spcPts val="0"/>
              </a:spcAft>
              <a:buSzPts val="1800"/>
              <a:buFont typeface="Arial"/>
              <a:buNone/>
              <a:tabLst/>
              <a:defRPr sz="1200" b="1">
                <a:solidFill>
                  <a:schemeClr val="bg1"/>
                </a:solidFill>
              </a:defRPr>
            </a:lvl1pPr>
            <a:lvl2pPr marL="914400" lvl="1" indent="-228600" algn="l">
              <a:lnSpc>
                <a:spcPct val="90000"/>
              </a:lnSpc>
              <a:spcBef>
                <a:spcPts val="500"/>
              </a:spcBef>
              <a:spcAft>
                <a:spcPts val="0"/>
              </a:spcAft>
              <a:buSzPts val="1330"/>
              <a:buNone/>
              <a:defRPr sz="1400"/>
            </a:lvl2pPr>
            <a:lvl3pPr marL="1371600" lvl="2" indent="-228600" algn="l">
              <a:lnSpc>
                <a:spcPct val="90000"/>
              </a:lnSpc>
              <a:spcBef>
                <a:spcPts val="500"/>
              </a:spcBef>
              <a:spcAft>
                <a:spcPts val="0"/>
              </a:spcAft>
              <a:buSzPts val="1080"/>
              <a:buNone/>
              <a:defRPr sz="1200"/>
            </a:lvl3pPr>
            <a:lvl4pPr marL="1828800" lvl="3" indent="-228600" algn="l">
              <a:lnSpc>
                <a:spcPct val="90000"/>
              </a:lnSpc>
              <a:spcBef>
                <a:spcPts val="500"/>
              </a:spcBef>
              <a:spcAft>
                <a:spcPts val="0"/>
              </a:spcAft>
              <a:buSzPts val="990"/>
              <a:buNone/>
              <a:defRPr sz="1100"/>
            </a:lvl4pPr>
            <a:lvl5pPr marL="2286000" lvl="4" indent="-228600" algn="l">
              <a:lnSpc>
                <a:spcPct val="90000"/>
              </a:lnSpc>
              <a:spcBef>
                <a:spcPts val="500"/>
              </a:spcBef>
              <a:spcAft>
                <a:spcPts val="0"/>
              </a:spcAft>
              <a:buSzPts val="945"/>
              <a:buNone/>
              <a:defRPr sz="105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en-US"/>
              <a:t>Jeff Goldblum</a:t>
            </a:r>
          </a:p>
          <a:p>
            <a:r>
              <a:rPr lang="en-US"/>
              <a:t>Managing Director</a:t>
            </a:r>
          </a:p>
          <a:p>
            <a:r>
              <a:rPr lang="en-US"/>
              <a:t> Carbon Free Electricity</a:t>
            </a:r>
            <a:endParaRPr/>
          </a:p>
        </p:txBody>
      </p:sp>
      <p:sp>
        <p:nvSpPr>
          <p:cNvPr id="41" name="Google Shape;123;p18">
            <a:extLst>
              <a:ext uri="{FF2B5EF4-FFF2-40B4-BE49-F238E27FC236}">
                <a16:creationId xmlns:a16="http://schemas.microsoft.com/office/drawing/2014/main" id="{3A831482-5BDE-FF4E-B30E-1026BAA2EA0F}"/>
              </a:ext>
            </a:extLst>
          </p:cNvPr>
          <p:cNvSpPr txBox="1">
            <a:spLocks noGrp="1"/>
          </p:cNvSpPr>
          <p:nvPr>
            <p:ph type="body" idx="24" hasCustomPrompt="1"/>
          </p:nvPr>
        </p:nvSpPr>
        <p:spPr>
          <a:xfrm>
            <a:off x="7590358" y="3554695"/>
            <a:ext cx="1841757" cy="580902"/>
          </a:xfrm>
          <a:prstGeom prst="rect">
            <a:avLst/>
          </a:prstGeom>
          <a:noFill/>
          <a:ln>
            <a:noFill/>
          </a:ln>
        </p:spPr>
        <p:txBody>
          <a:bodyPr spcFirstLastPara="1" wrap="square" lIns="0" tIns="0" rIns="0" bIns="91440" anchor="t" anchorCtr="0">
            <a:noAutofit/>
          </a:bodyPr>
          <a:lstStyle>
            <a:lvl1pPr marL="0" lvl="0" indent="0" algn="ctr">
              <a:lnSpc>
                <a:spcPct val="100000"/>
              </a:lnSpc>
              <a:spcBef>
                <a:spcPts val="0"/>
              </a:spcBef>
              <a:spcAft>
                <a:spcPts val="0"/>
              </a:spcAft>
              <a:buSzPts val="1800"/>
              <a:buFont typeface="Arial"/>
              <a:buNone/>
              <a:tabLst/>
              <a:defRPr sz="1200" b="1">
                <a:solidFill>
                  <a:schemeClr val="bg1"/>
                </a:solidFill>
              </a:defRPr>
            </a:lvl1pPr>
            <a:lvl2pPr marL="914400" lvl="1" indent="-228600" algn="l">
              <a:lnSpc>
                <a:spcPct val="90000"/>
              </a:lnSpc>
              <a:spcBef>
                <a:spcPts val="500"/>
              </a:spcBef>
              <a:spcAft>
                <a:spcPts val="0"/>
              </a:spcAft>
              <a:buSzPts val="1330"/>
              <a:buNone/>
              <a:defRPr sz="1400"/>
            </a:lvl2pPr>
            <a:lvl3pPr marL="1371600" lvl="2" indent="-228600" algn="l">
              <a:lnSpc>
                <a:spcPct val="90000"/>
              </a:lnSpc>
              <a:spcBef>
                <a:spcPts val="500"/>
              </a:spcBef>
              <a:spcAft>
                <a:spcPts val="0"/>
              </a:spcAft>
              <a:buSzPts val="1080"/>
              <a:buNone/>
              <a:defRPr sz="1200"/>
            </a:lvl3pPr>
            <a:lvl4pPr marL="1828800" lvl="3" indent="-228600" algn="l">
              <a:lnSpc>
                <a:spcPct val="90000"/>
              </a:lnSpc>
              <a:spcBef>
                <a:spcPts val="500"/>
              </a:spcBef>
              <a:spcAft>
                <a:spcPts val="0"/>
              </a:spcAft>
              <a:buSzPts val="990"/>
              <a:buNone/>
              <a:defRPr sz="1100"/>
            </a:lvl4pPr>
            <a:lvl5pPr marL="2286000" lvl="4" indent="-228600" algn="l">
              <a:lnSpc>
                <a:spcPct val="90000"/>
              </a:lnSpc>
              <a:spcBef>
                <a:spcPts val="500"/>
              </a:spcBef>
              <a:spcAft>
                <a:spcPts val="0"/>
              </a:spcAft>
              <a:buSzPts val="945"/>
              <a:buNone/>
              <a:defRPr sz="105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en-US"/>
              <a:t>Jeff Goldblum</a:t>
            </a:r>
          </a:p>
          <a:p>
            <a:r>
              <a:rPr lang="en-US"/>
              <a:t>Managing Director</a:t>
            </a:r>
          </a:p>
          <a:p>
            <a:r>
              <a:rPr lang="en-US"/>
              <a:t> Carbon Free Electricity</a:t>
            </a:r>
            <a:endParaRPr/>
          </a:p>
        </p:txBody>
      </p:sp>
      <p:sp>
        <p:nvSpPr>
          <p:cNvPr id="5" name="Google Shape;125;p18">
            <a:extLst>
              <a:ext uri="{FF2B5EF4-FFF2-40B4-BE49-F238E27FC236}">
                <a16:creationId xmlns:a16="http://schemas.microsoft.com/office/drawing/2014/main" id="{52B0F145-FFE5-A42F-9019-A43221C401E7}"/>
              </a:ext>
            </a:extLst>
          </p:cNvPr>
          <p:cNvSpPr>
            <a:spLocks noGrp="1"/>
          </p:cNvSpPr>
          <p:nvPr>
            <p:ph type="pic" idx="25"/>
          </p:nvPr>
        </p:nvSpPr>
        <p:spPr>
          <a:xfrm>
            <a:off x="10075957" y="1752949"/>
            <a:ext cx="1691740" cy="1676051"/>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accent1"/>
              </a:buClr>
              <a:buSzPts val="2000"/>
              <a:buFont typeface="Merriweather Sans"/>
              <a:buNone/>
              <a:defRPr sz="2000" b="0" i="0" u="none" strike="noStrike" cap="none">
                <a:noFill/>
                <a:latin typeface="Arial"/>
                <a:ea typeface="Arial"/>
                <a:cs typeface="Arial"/>
                <a:sym typeface="Arial"/>
              </a:defRPr>
            </a:lvl1pPr>
            <a:lvl2pPr marR="0" lvl="1" algn="l" rtl="0">
              <a:lnSpc>
                <a:spcPct val="90000"/>
              </a:lnSpc>
              <a:spcBef>
                <a:spcPts val="500"/>
              </a:spcBef>
              <a:spcAft>
                <a:spcPts val="0"/>
              </a:spcAft>
              <a:buClr>
                <a:schemeClr val="accent2"/>
              </a:buClr>
              <a:buSzPts val="2660"/>
              <a:buFont typeface="Merriweather Sans"/>
              <a:buNone/>
              <a:defRPr sz="28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accent3"/>
              </a:buClr>
              <a:buSzPts val="2160"/>
              <a:buFont typeface="Arial"/>
              <a:buNone/>
              <a:defRPr sz="24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None/>
              <a:defRPr sz="20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r>
              <a:rPr lang="en-GB"/>
              <a:t>Click icon to add picture</a:t>
            </a:r>
            <a:endParaRPr/>
          </a:p>
        </p:txBody>
      </p:sp>
      <p:sp>
        <p:nvSpPr>
          <p:cNvPr id="6" name="Google Shape;123;p18">
            <a:extLst>
              <a:ext uri="{FF2B5EF4-FFF2-40B4-BE49-F238E27FC236}">
                <a16:creationId xmlns:a16="http://schemas.microsoft.com/office/drawing/2014/main" id="{9D3FF253-7AE0-712E-8435-3A22DFD05351}"/>
              </a:ext>
            </a:extLst>
          </p:cNvPr>
          <p:cNvSpPr txBox="1">
            <a:spLocks noGrp="1"/>
          </p:cNvSpPr>
          <p:nvPr>
            <p:ph type="body" idx="26" hasCustomPrompt="1"/>
          </p:nvPr>
        </p:nvSpPr>
        <p:spPr>
          <a:xfrm>
            <a:off x="10000947" y="3554695"/>
            <a:ext cx="1841757" cy="580902"/>
          </a:xfrm>
          <a:prstGeom prst="rect">
            <a:avLst/>
          </a:prstGeom>
          <a:noFill/>
          <a:ln>
            <a:noFill/>
          </a:ln>
        </p:spPr>
        <p:txBody>
          <a:bodyPr spcFirstLastPara="1" wrap="square" lIns="0" tIns="0" rIns="0" bIns="91440" anchor="t" anchorCtr="0">
            <a:noAutofit/>
          </a:bodyPr>
          <a:lstStyle>
            <a:lvl1pPr marL="0" lvl="0" indent="0" algn="ctr">
              <a:lnSpc>
                <a:spcPct val="100000"/>
              </a:lnSpc>
              <a:spcBef>
                <a:spcPts val="0"/>
              </a:spcBef>
              <a:spcAft>
                <a:spcPts val="0"/>
              </a:spcAft>
              <a:buSzPts val="1800"/>
              <a:buFont typeface="Arial"/>
              <a:buNone/>
              <a:tabLst/>
              <a:defRPr sz="1200" b="1">
                <a:solidFill>
                  <a:schemeClr val="bg1"/>
                </a:solidFill>
              </a:defRPr>
            </a:lvl1pPr>
            <a:lvl2pPr marL="914400" lvl="1" indent="-228600" algn="l">
              <a:lnSpc>
                <a:spcPct val="90000"/>
              </a:lnSpc>
              <a:spcBef>
                <a:spcPts val="500"/>
              </a:spcBef>
              <a:spcAft>
                <a:spcPts val="0"/>
              </a:spcAft>
              <a:buSzPts val="1330"/>
              <a:buNone/>
              <a:defRPr sz="1400"/>
            </a:lvl2pPr>
            <a:lvl3pPr marL="1371600" lvl="2" indent="-228600" algn="l">
              <a:lnSpc>
                <a:spcPct val="90000"/>
              </a:lnSpc>
              <a:spcBef>
                <a:spcPts val="500"/>
              </a:spcBef>
              <a:spcAft>
                <a:spcPts val="0"/>
              </a:spcAft>
              <a:buSzPts val="1080"/>
              <a:buNone/>
              <a:defRPr sz="1200"/>
            </a:lvl3pPr>
            <a:lvl4pPr marL="1828800" lvl="3" indent="-228600" algn="l">
              <a:lnSpc>
                <a:spcPct val="90000"/>
              </a:lnSpc>
              <a:spcBef>
                <a:spcPts val="500"/>
              </a:spcBef>
              <a:spcAft>
                <a:spcPts val="0"/>
              </a:spcAft>
              <a:buSzPts val="990"/>
              <a:buNone/>
              <a:defRPr sz="1100"/>
            </a:lvl4pPr>
            <a:lvl5pPr marL="2286000" lvl="4" indent="-228600" algn="l">
              <a:lnSpc>
                <a:spcPct val="90000"/>
              </a:lnSpc>
              <a:spcBef>
                <a:spcPts val="500"/>
              </a:spcBef>
              <a:spcAft>
                <a:spcPts val="0"/>
              </a:spcAft>
              <a:buSzPts val="945"/>
              <a:buNone/>
              <a:defRPr sz="105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en-US"/>
              <a:t>Jeff Goldblum</a:t>
            </a:r>
          </a:p>
          <a:p>
            <a:r>
              <a:rPr lang="en-US"/>
              <a:t>Managing Director</a:t>
            </a:r>
          </a:p>
          <a:p>
            <a:r>
              <a:rPr lang="en-US"/>
              <a:t> Carbon Free Electricity</a:t>
            </a:r>
            <a:endParaRPr/>
          </a:p>
        </p:txBody>
      </p:sp>
      <p:sp>
        <p:nvSpPr>
          <p:cNvPr id="8" name="Google Shape;122;p18">
            <a:extLst>
              <a:ext uri="{FF2B5EF4-FFF2-40B4-BE49-F238E27FC236}">
                <a16:creationId xmlns:a16="http://schemas.microsoft.com/office/drawing/2014/main" id="{D141B44D-A29B-195C-E084-969C2C11E7E0}"/>
              </a:ext>
            </a:extLst>
          </p:cNvPr>
          <p:cNvSpPr>
            <a:spLocks noGrp="1"/>
          </p:cNvSpPr>
          <p:nvPr>
            <p:ph type="pic" idx="27"/>
          </p:nvPr>
        </p:nvSpPr>
        <p:spPr>
          <a:xfrm>
            <a:off x="433597" y="4269503"/>
            <a:ext cx="1691740" cy="1676051"/>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accent1"/>
              </a:buClr>
              <a:buSzPts val="2000"/>
              <a:buFont typeface="Merriweather Sans"/>
              <a:buNone/>
              <a:defRPr sz="2000" b="0" i="0" u="none" strike="noStrike" cap="none">
                <a:noFill/>
                <a:latin typeface="Arial"/>
                <a:ea typeface="Arial"/>
                <a:cs typeface="Arial"/>
                <a:sym typeface="Arial"/>
              </a:defRPr>
            </a:lvl1pPr>
            <a:lvl2pPr marR="0" lvl="1" algn="l" rtl="0">
              <a:lnSpc>
                <a:spcPct val="90000"/>
              </a:lnSpc>
              <a:spcBef>
                <a:spcPts val="500"/>
              </a:spcBef>
              <a:spcAft>
                <a:spcPts val="0"/>
              </a:spcAft>
              <a:buClr>
                <a:schemeClr val="accent2"/>
              </a:buClr>
              <a:buSzPts val="2660"/>
              <a:buFont typeface="Merriweather Sans"/>
              <a:buNone/>
              <a:defRPr sz="28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accent3"/>
              </a:buClr>
              <a:buSzPts val="2160"/>
              <a:buFont typeface="Arial"/>
              <a:buNone/>
              <a:defRPr sz="24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None/>
              <a:defRPr sz="20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r>
              <a:rPr lang="en-GB"/>
              <a:t>Click icon to add picture</a:t>
            </a:r>
            <a:endParaRPr/>
          </a:p>
        </p:txBody>
      </p:sp>
      <p:sp>
        <p:nvSpPr>
          <p:cNvPr id="9" name="Google Shape;123;p18">
            <a:extLst>
              <a:ext uri="{FF2B5EF4-FFF2-40B4-BE49-F238E27FC236}">
                <a16:creationId xmlns:a16="http://schemas.microsoft.com/office/drawing/2014/main" id="{F18AA3D5-3E11-6DBA-C627-F094F922CFAB}"/>
              </a:ext>
            </a:extLst>
          </p:cNvPr>
          <p:cNvSpPr txBox="1">
            <a:spLocks noGrp="1"/>
          </p:cNvSpPr>
          <p:nvPr>
            <p:ph type="body" idx="28" hasCustomPrompt="1"/>
          </p:nvPr>
        </p:nvSpPr>
        <p:spPr>
          <a:xfrm>
            <a:off x="358588" y="6071249"/>
            <a:ext cx="1841757" cy="580902"/>
          </a:xfrm>
          <a:prstGeom prst="rect">
            <a:avLst/>
          </a:prstGeom>
          <a:noFill/>
          <a:ln>
            <a:noFill/>
          </a:ln>
        </p:spPr>
        <p:txBody>
          <a:bodyPr spcFirstLastPara="1" wrap="square" lIns="0" tIns="0" rIns="0" bIns="91440" anchor="t" anchorCtr="0">
            <a:noAutofit/>
          </a:bodyPr>
          <a:lstStyle>
            <a:lvl1pPr marL="0" lvl="0" indent="0" algn="ctr">
              <a:lnSpc>
                <a:spcPct val="100000"/>
              </a:lnSpc>
              <a:spcBef>
                <a:spcPts val="0"/>
              </a:spcBef>
              <a:spcAft>
                <a:spcPts val="0"/>
              </a:spcAft>
              <a:buSzPts val="1800"/>
              <a:buFont typeface="Arial"/>
              <a:buNone/>
              <a:tabLst/>
              <a:defRPr sz="1200" b="1">
                <a:solidFill>
                  <a:schemeClr val="bg1"/>
                </a:solidFill>
              </a:defRPr>
            </a:lvl1pPr>
            <a:lvl2pPr marL="914400" lvl="1" indent="-228600" algn="l">
              <a:lnSpc>
                <a:spcPct val="90000"/>
              </a:lnSpc>
              <a:spcBef>
                <a:spcPts val="500"/>
              </a:spcBef>
              <a:spcAft>
                <a:spcPts val="0"/>
              </a:spcAft>
              <a:buSzPts val="1330"/>
              <a:buNone/>
              <a:defRPr sz="1400"/>
            </a:lvl2pPr>
            <a:lvl3pPr marL="1371600" lvl="2" indent="-228600" algn="l">
              <a:lnSpc>
                <a:spcPct val="90000"/>
              </a:lnSpc>
              <a:spcBef>
                <a:spcPts val="500"/>
              </a:spcBef>
              <a:spcAft>
                <a:spcPts val="0"/>
              </a:spcAft>
              <a:buSzPts val="1080"/>
              <a:buNone/>
              <a:defRPr sz="1200"/>
            </a:lvl3pPr>
            <a:lvl4pPr marL="1828800" lvl="3" indent="-228600" algn="l">
              <a:lnSpc>
                <a:spcPct val="90000"/>
              </a:lnSpc>
              <a:spcBef>
                <a:spcPts val="500"/>
              </a:spcBef>
              <a:spcAft>
                <a:spcPts val="0"/>
              </a:spcAft>
              <a:buSzPts val="990"/>
              <a:buNone/>
              <a:defRPr sz="1100"/>
            </a:lvl4pPr>
            <a:lvl5pPr marL="2286000" lvl="4" indent="-228600" algn="l">
              <a:lnSpc>
                <a:spcPct val="90000"/>
              </a:lnSpc>
              <a:spcBef>
                <a:spcPts val="500"/>
              </a:spcBef>
              <a:spcAft>
                <a:spcPts val="0"/>
              </a:spcAft>
              <a:buSzPts val="945"/>
              <a:buNone/>
              <a:defRPr sz="105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en-US"/>
              <a:t>Jeff Goldblum</a:t>
            </a:r>
          </a:p>
          <a:p>
            <a:r>
              <a:rPr lang="en-US"/>
              <a:t>Managing Director</a:t>
            </a:r>
          </a:p>
          <a:p>
            <a:r>
              <a:rPr lang="en-US"/>
              <a:t> Carbon Free Electricity</a:t>
            </a:r>
            <a:endParaRPr/>
          </a:p>
        </p:txBody>
      </p:sp>
      <p:sp>
        <p:nvSpPr>
          <p:cNvPr id="10" name="Google Shape;124;p18">
            <a:extLst>
              <a:ext uri="{FF2B5EF4-FFF2-40B4-BE49-F238E27FC236}">
                <a16:creationId xmlns:a16="http://schemas.microsoft.com/office/drawing/2014/main" id="{7632C957-2CE2-752F-B06C-A85734D10271}"/>
              </a:ext>
            </a:extLst>
          </p:cNvPr>
          <p:cNvSpPr>
            <a:spLocks noGrp="1"/>
          </p:cNvSpPr>
          <p:nvPr>
            <p:ph type="pic" idx="29"/>
          </p:nvPr>
        </p:nvSpPr>
        <p:spPr>
          <a:xfrm>
            <a:off x="5254777" y="4269503"/>
            <a:ext cx="1691740" cy="1676051"/>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accent1"/>
              </a:buClr>
              <a:buSzPts val="2000"/>
              <a:buFont typeface="Merriweather Sans"/>
              <a:buNone/>
              <a:defRPr sz="2000" b="0" i="0" u="none" strike="noStrike" cap="none">
                <a:noFill/>
                <a:latin typeface="Arial"/>
                <a:ea typeface="Arial"/>
                <a:cs typeface="Arial"/>
                <a:sym typeface="Arial"/>
              </a:defRPr>
            </a:lvl1pPr>
            <a:lvl2pPr marR="0" lvl="1" algn="l" rtl="0">
              <a:lnSpc>
                <a:spcPct val="90000"/>
              </a:lnSpc>
              <a:spcBef>
                <a:spcPts val="500"/>
              </a:spcBef>
              <a:spcAft>
                <a:spcPts val="0"/>
              </a:spcAft>
              <a:buClr>
                <a:schemeClr val="accent2"/>
              </a:buClr>
              <a:buSzPts val="2660"/>
              <a:buFont typeface="Merriweather Sans"/>
              <a:buNone/>
              <a:defRPr sz="28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accent3"/>
              </a:buClr>
              <a:buSzPts val="2160"/>
              <a:buFont typeface="Arial"/>
              <a:buNone/>
              <a:defRPr sz="24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None/>
              <a:defRPr sz="20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r>
              <a:rPr lang="en-GB"/>
              <a:t>Click icon to add picture</a:t>
            </a:r>
            <a:endParaRPr/>
          </a:p>
        </p:txBody>
      </p:sp>
      <p:sp>
        <p:nvSpPr>
          <p:cNvPr id="11" name="Google Shape;125;p18">
            <a:extLst>
              <a:ext uri="{FF2B5EF4-FFF2-40B4-BE49-F238E27FC236}">
                <a16:creationId xmlns:a16="http://schemas.microsoft.com/office/drawing/2014/main" id="{7F51F627-55ED-BDE4-7845-D5C21033B342}"/>
              </a:ext>
            </a:extLst>
          </p:cNvPr>
          <p:cNvSpPr>
            <a:spLocks noGrp="1"/>
          </p:cNvSpPr>
          <p:nvPr>
            <p:ph type="pic" idx="30"/>
          </p:nvPr>
        </p:nvSpPr>
        <p:spPr>
          <a:xfrm>
            <a:off x="7665367" y="4269503"/>
            <a:ext cx="1691740" cy="1676051"/>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accent1"/>
              </a:buClr>
              <a:buSzPts val="2000"/>
              <a:buFont typeface="Merriweather Sans"/>
              <a:buNone/>
              <a:defRPr sz="2000" b="0" i="0" u="none" strike="noStrike" cap="none">
                <a:noFill/>
                <a:latin typeface="Arial"/>
                <a:ea typeface="Arial"/>
                <a:cs typeface="Arial"/>
                <a:sym typeface="Arial"/>
              </a:defRPr>
            </a:lvl1pPr>
            <a:lvl2pPr marR="0" lvl="1" algn="l" rtl="0">
              <a:lnSpc>
                <a:spcPct val="90000"/>
              </a:lnSpc>
              <a:spcBef>
                <a:spcPts val="500"/>
              </a:spcBef>
              <a:spcAft>
                <a:spcPts val="0"/>
              </a:spcAft>
              <a:buClr>
                <a:schemeClr val="accent2"/>
              </a:buClr>
              <a:buSzPts val="2660"/>
              <a:buFont typeface="Merriweather Sans"/>
              <a:buNone/>
              <a:defRPr sz="28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accent3"/>
              </a:buClr>
              <a:buSzPts val="2160"/>
              <a:buFont typeface="Arial"/>
              <a:buNone/>
              <a:defRPr sz="24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None/>
              <a:defRPr sz="20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r>
              <a:rPr lang="en-GB"/>
              <a:t>Click icon to add picture</a:t>
            </a:r>
            <a:endParaRPr/>
          </a:p>
        </p:txBody>
      </p:sp>
      <p:sp>
        <p:nvSpPr>
          <p:cNvPr id="12" name="Google Shape;124;p18">
            <a:extLst>
              <a:ext uri="{FF2B5EF4-FFF2-40B4-BE49-F238E27FC236}">
                <a16:creationId xmlns:a16="http://schemas.microsoft.com/office/drawing/2014/main" id="{55A2DC7F-D0A4-9CE9-D4A3-1170D72BA751}"/>
              </a:ext>
            </a:extLst>
          </p:cNvPr>
          <p:cNvSpPr>
            <a:spLocks noGrp="1"/>
          </p:cNvSpPr>
          <p:nvPr>
            <p:ph type="pic" idx="31"/>
          </p:nvPr>
        </p:nvSpPr>
        <p:spPr>
          <a:xfrm>
            <a:off x="2844187" y="4269503"/>
            <a:ext cx="1691740" cy="1676051"/>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accent1"/>
              </a:buClr>
              <a:buSzPts val="2000"/>
              <a:buFont typeface="Merriweather Sans"/>
              <a:buNone/>
              <a:defRPr sz="2000" b="0" i="0" u="none" strike="noStrike" cap="none">
                <a:noFill/>
                <a:latin typeface="Arial"/>
                <a:ea typeface="Arial"/>
                <a:cs typeface="Arial"/>
                <a:sym typeface="Arial"/>
              </a:defRPr>
            </a:lvl1pPr>
            <a:lvl2pPr marR="0" lvl="1" algn="l" rtl="0">
              <a:lnSpc>
                <a:spcPct val="90000"/>
              </a:lnSpc>
              <a:spcBef>
                <a:spcPts val="500"/>
              </a:spcBef>
              <a:spcAft>
                <a:spcPts val="0"/>
              </a:spcAft>
              <a:buClr>
                <a:schemeClr val="accent2"/>
              </a:buClr>
              <a:buSzPts val="2660"/>
              <a:buFont typeface="Merriweather Sans"/>
              <a:buNone/>
              <a:defRPr sz="28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accent3"/>
              </a:buClr>
              <a:buSzPts val="2160"/>
              <a:buFont typeface="Arial"/>
              <a:buNone/>
              <a:defRPr sz="24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None/>
              <a:defRPr sz="20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r>
              <a:rPr lang="en-GB"/>
              <a:t>Click icon to add picture</a:t>
            </a:r>
            <a:endParaRPr/>
          </a:p>
        </p:txBody>
      </p:sp>
      <p:sp>
        <p:nvSpPr>
          <p:cNvPr id="13" name="Google Shape;123;p18">
            <a:extLst>
              <a:ext uri="{FF2B5EF4-FFF2-40B4-BE49-F238E27FC236}">
                <a16:creationId xmlns:a16="http://schemas.microsoft.com/office/drawing/2014/main" id="{1A424279-90FB-867C-36F6-04A7648BA8D4}"/>
              </a:ext>
            </a:extLst>
          </p:cNvPr>
          <p:cNvSpPr txBox="1">
            <a:spLocks noGrp="1"/>
          </p:cNvSpPr>
          <p:nvPr>
            <p:ph type="body" idx="32" hasCustomPrompt="1"/>
          </p:nvPr>
        </p:nvSpPr>
        <p:spPr>
          <a:xfrm>
            <a:off x="2769178" y="6071249"/>
            <a:ext cx="1841757" cy="580902"/>
          </a:xfrm>
          <a:prstGeom prst="rect">
            <a:avLst/>
          </a:prstGeom>
          <a:noFill/>
          <a:ln>
            <a:noFill/>
          </a:ln>
        </p:spPr>
        <p:txBody>
          <a:bodyPr spcFirstLastPara="1" wrap="square" lIns="0" tIns="0" rIns="0" bIns="91440" anchor="t" anchorCtr="0">
            <a:noAutofit/>
          </a:bodyPr>
          <a:lstStyle>
            <a:lvl1pPr marL="0" lvl="0" indent="0" algn="ctr">
              <a:lnSpc>
                <a:spcPct val="100000"/>
              </a:lnSpc>
              <a:spcBef>
                <a:spcPts val="0"/>
              </a:spcBef>
              <a:spcAft>
                <a:spcPts val="0"/>
              </a:spcAft>
              <a:buSzPts val="1800"/>
              <a:buFont typeface="Arial"/>
              <a:buNone/>
              <a:tabLst/>
              <a:defRPr sz="1200" b="1">
                <a:solidFill>
                  <a:schemeClr val="bg1"/>
                </a:solidFill>
              </a:defRPr>
            </a:lvl1pPr>
            <a:lvl2pPr marL="914400" lvl="1" indent="-228600" algn="l">
              <a:lnSpc>
                <a:spcPct val="90000"/>
              </a:lnSpc>
              <a:spcBef>
                <a:spcPts val="500"/>
              </a:spcBef>
              <a:spcAft>
                <a:spcPts val="0"/>
              </a:spcAft>
              <a:buSzPts val="1330"/>
              <a:buNone/>
              <a:defRPr sz="1400"/>
            </a:lvl2pPr>
            <a:lvl3pPr marL="1371600" lvl="2" indent="-228600" algn="l">
              <a:lnSpc>
                <a:spcPct val="90000"/>
              </a:lnSpc>
              <a:spcBef>
                <a:spcPts val="500"/>
              </a:spcBef>
              <a:spcAft>
                <a:spcPts val="0"/>
              </a:spcAft>
              <a:buSzPts val="1080"/>
              <a:buNone/>
              <a:defRPr sz="1200"/>
            </a:lvl3pPr>
            <a:lvl4pPr marL="1828800" lvl="3" indent="-228600" algn="l">
              <a:lnSpc>
                <a:spcPct val="90000"/>
              </a:lnSpc>
              <a:spcBef>
                <a:spcPts val="500"/>
              </a:spcBef>
              <a:spcAft>
                <a:spcPts val="0"/>
              </a:spcAft>
              <a:buSzPts val="990"/>
              <a:buNone/>
              <a:defRPr sz="1100"/>
            </a:lvl4pPr>
            <a:lvl5pPr marL="2286000" lvl="4" indent="-228600" algn="l">
              <a:lnSpc>
                <a:spcPct val="90000"/>
              </a:lnSpc>
              <a:spcBef>
                <a:spcPts val="500"/>
              </a:spcBef>
              <a:spcAft>
                <a:spcPts val="0"/>
              </a:spcAft>
              <a:buSzPts val="945"/>
              <a:buNone/>
              <a:defRPr sz="105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en-US"/>
              <a:t>Jeff Goldblum</a:t>
            </a:r>
          </a:p>
          <a:p>
            <a:r>
              <a:rPr lang="en-US"/>
              <a:t>Managing Director</a:t>
            </a:r>
          </a:p>
          <a:p>
            <a:r>
              <a:rPr lang="en-US"/>
              <a:t> Carbon Free Electricity</a:t>
            </a:r>
            <a:endParaRPr/>
          </a:p>
        </p:txBody>
      </p:sp>
      <p:sp>
        <p:nvSpPr>
          <p:cNvPr id="14" name="Google Shape;123;p18">
            <a:extLst>
              <a:ext uri="{FF2B5EF4-FFF2-40B4-BE49-F238E27FC236}">
                <a16:creationId xmlns:a16="http://schemas.microsoft.com/office/drawing/2014/main" id="{0B5459D2-A8E4-A589-B86D-F1A77DC71747}"/>
              </a:ext>
            </a:extLst>
          </p:cNvPr>
          <p:cNvSpPr txBox="1">
            <a:spLocks noGrp="1"/>
          </p:cNvSpPr>
          <p:nvPr>
            <p:ph type="body" idx="33" hasCustomPrompt="1"/>
          </p:nvPr>
        </p:nvSpPr>
        <p:spPr>
          <a:xfrm>
            <a:off x="5179768" y="6071249"/>
            <a:ext cx="1841757" cy="580902"/>
          </a:xfrm>
          <a:prstGeom prst="rect">
            <a:avLst/>
          </a:prstGeom>
          <a:noFill/>
          <a:ln>
            <a:noFill/>
          </a:ln>
        </p:spPr>
        <p:txBody>
          <a:bodyPr spcFirstLastPara="1" wrap="square" lIns="0" tIns="0" rIns="0" bIns="91440" anchor="t" anchorCtr="0">
            <a:noAutofit/>
          </a:bodyPr>
          <a:lstStyle>
            <a:lvl1pPr marL="0" lvl="0" indent="0" algn="ctr">
              <a:lnSpc>
                <a:spcPct val="100000"/>
              </a:lnSpc>
              <a:spcBef>
                <a:spcPts val="0"/>
              </a:spcBef>
              <a:spcAft>
                <a:spcPts val="0"/>
              </a:spcAft>
              <a:buSzPts val="1800"/>
              <a:buFont typeface="Arial"/>
              <a:buNone/>
              <a:tabLst/>
              <a:defRPr sz="1200" b="1">
                <a:solidFill>
                  <a:schemeClr val="bg1"/>
                </a:solidFill>
              </a:defRPr>
            </a:lvl1pPr>
            <a:lvl2pPr marL="914400" lvl="1" indent="-228600" algn="l">
              <a:lnSpc>
                <a:spcPct val="90000"/>
              </a:lnSpc>
              <a:spcBef>
                <a:spcPts val="500"/>
              </a:spcBef>
              <a:spcAft>
                <a:spcPts val="0"/>
              </a:spcAft>
              <a:buSzPts val="1330"/>
              <a:buNone/>
              <a:defRPr sz="1400"/>
            </a:lvl2pPr>
            <a:lvl3pPr marL="1371600" lvl="2" indent="-228600" algn="l">
              <a:lnSpc>
                <a:spcPct val="90000"/>
              </a:lnSpc>
              <a:spcBef>
                <a:spcPts val="500"/>
              </a:spcBef>
              <a:spcAft>
                <a:spcPts val="0"/>
              </a:spcAft>
              <a:buSzPts val="1080"/>
              <a:buNone/>
              <a:defRPr sz="1200"/>
            </a:lvl3pPr>
            <a:lvl4pPr marL="1828800" lvl="3" indent="-228600" algn="l">
              <a:lnSpc>
                <a:spcPct val="90000"/>
              </a:lnSpc>
              <a:spcBef>
                <a:spcPts val="500"/>
              </a:spcBef>
              <a:spcAft>
                <a:spcPts val="0"/>
              </a:spcAft>
              <a:buSzPts val="990"/>
              <a:buNone/>
              <a:defRPr sz="1100"/>
            </a:lvl4pPr>
            <a:lvl5pPr marL="2286000" lvl="4" indent="-228600" algn="l">
              <a:lnSpc>
                <a:spcPct val="90000"/>
              </a:lnSpc>
              <a:spcBef>
                <a:spcPts val="500"/>
              </a:spcBef>
              <a:spcAft>
                <a:spcPts val="0"/>
              </a:spcAft>
              <a:buSzPts val="945"/>
              <a:buNone/>
              <a:defRPr sz="105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en-US"/>
              <a:t>Jeff Goldblum</a:t>
            </a:r>
          </a:p>
          <a:p>
            <a:r>
              <a:rPr lang="en-US"/>
              <a:t>Managing Director</a:t>
            </a:r>
          </a:p>
          <a:p>
            <a:r>
              <a:rPr lang="en-US"/>
              <a:t> Carbon Free Electricity</a:t>
            </a:r>
            <a:endParaRPr/>
          </a:p>
        </p:txBody>
      </p:sp>
      <p:sp>
        <p:nvSpPr>
          <p:cNvPr id="15" name="Google Shape;123;p18">
            <a:extLst>
              <a:ext uri="{FF2B5EF4-FFF2-40B4-BE49-F238E27FC236}">
                <a16:creationId xmlns:a16="http://schemas.microsoft.com/office/drawing/2014/main" id="{31C15002-A277-A37A-6ED3-403119838407}"/>
              </a:ext>
            </a:extLst>
          </p:cNvPr>
          <p:cNvSpPr txBox="1">
            <a:spLocks noGrp="1"/>
          </p:cNvSpPr>
          <p:nvPr>
            <p:ph type="body" idx="34" hasCustomPrompt="1"/>
          </p:nvPr>
        </p:nvSpPr>
        <p:spPr>
          <a:xfrm>
            <a:off x="7590358" y="6071249"/>
            <a:ext cx="1841757" cy="580902"/>
          </a:xfrm>
          <a:prstGeom prst="rect">
            <a:avLst/>
          </a:prstGeom>
          <a:noFill/>
          <a:ln>
            <a:noFill/>
          </a:ln>
        </p:spPr>
        <p:txBody>
          <a:bodyPr spcFirstLastPara="1" wrap="square" lIns="0" tIns="0" rIns="0" bIns="91440" anchor="t" anchorCtr="0">
            <a:noAutofit/>
          </a:bodyPr>
          <a:lstStyle>
            <a:lvl1pPr marL="0" lvl="0" indent="0" algn="ctr">
              <a:lnSpc>
                <a:spcPct val="100000"/>
              </a:lnSpc>
              <a:spcBef>
                <a:spcPts val="0"/>
              </a:spcBef>
              <a:spcAft>
                <a:spcPts val="0"/>
              </a:spcAft>
              <a:buSzPts val="1800"/>
              <a:buFont typeface="Arial"/>
              <a:buNone/>
              <a:tabLst/>
              <a:defRPr sz="1200" b="1">
                <a:solidFill>
                  <a:schemeClr val="bg1"/>
                </a:solidFill>
              </a:defRPr>
            </a:lvl1pPr>
            <a:lvl2pPr marL="914400" lvl="1" indent="-228600" algn="l">
              <a:lnSpc>
                <a:spcPct val="90000"/>
              </a:lnSpc>
              <a:spcBef>
                <a:spcPts val="500"/>
              </a:spcBef>
              <a:spcAft>
                <a:spcPts val="0"/>
              </a:spcAft>
              <a:buSzPts val="1330"/>
              <a:buNone/>
              <a:defRPr sz="1400"/>
            </a:lvl2pPr>
            <a:lvl3pPr marL="1371600" lvl="2" indent="-228600" algn="l">
              <a:lnSpc>
                <a:spcPct val="90000"/>
              </a:lnSpc>
              <a:spcBef>
                <a:spcPts val="500"/>
              </a:spcBef>
              <a:spcAft>
                <a:spcPts val="0"/>
              </a:spcAft>
              <a:buSzPts val="1080"/>
              <a:buNone/>
              <a:defRPr sz="1200"/>
            </a:lvl3pPr>
            <a:lvl4pPr marL="1828800" lvl="3" indent="-228600" algn="l">
              <a:lnSpc>
                <a:spcPct val="90000"/>
              </a:lnSpc>
              <a:spcBef>
                <a:spcPts val="500"/>
              </a:spcBef>
              <a:spcAft>
                <a:spcPts val="0"/>
              </a:spcAft>
              <a:buSzPts val="990"/>
              <a:buNone/>
              <a:defRPr sz="1100"/>
            </a:lvl4pPr>
            <a:lvl5pPr marL="2286000" lvl="4" indent="-228600" algn="l">
              <a:lnSpc>
                <a:spcPct val="90000"/>
              </a:lnSpc>
              <a:spcBef>
                <a:spcPts val="500"/>
              </a:spcBef>
              <a:spcAft>
                <a:spcPts val="0"/>
              </a:spcAft>
              <a:buSzPts val="945"/>
              <a:buNone/>
              <a:defRPr sz="105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en-US"/>
              <a:t>Jeff Goldblum</a:t>
            </a:r>
          </a:p>
          <a:p>
            <a:r>
              <a:rPr lang="en-US"/>
              <a:t>Managing Director</a:t>
            </a:r>
          </a:p>
          <a:p>
            <a:r>
              <a:rPr lang="en-US"/>
              <a:t> Carbon Free Electricity</a:t>
            </a:r>
            <a:endParaRPr/>
          </a:p>
        </p:txBody>
      </p:sp>
    </p:spTree>
    <p:extLst>
      <p:ext uri="{BB962C8B-B14F-4D97-AF65-F5344CB8AC3E}">
        <p14:creationId xmlns:p14="http://schemas.microsoft.com/office/powerpoint/2010/main" val="37116992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4 Pictures with Text Blue">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208018E7-5530-099F-8D2B-2648D74D3448}"/>
              </a:ext>
            </a:extLst>
          </p:cNvPr>
          <p:cNvGraphicFramePr>
            <a:graphicFrameLocks noChangeAspect="1"/>
          </p:cNvGraphicFramePr>
          <p:nvPr userDrawn="1">
            <p:custDataLst>
              <p:tags r:id="rId1"/>
            </p:custDataLst>
            <p:extLst>
              <p:ext uri="{D42A27DB-BD31-4B8C-83A1-F6EECF244321}">
                <p14:modId xmlns:p14="http://schemas.microsoft.com/office/powerpoint/2010/main" val="969955513"/>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10" name="Object 9" hidden="1">
                        <a:extLst>
                          <a:ext uri="{FF2B5EF4-FFF2-40B4-BE49-F238E27FC236}">
                            <a16:creationId xmlns:a16="http://schemas.microsoft.com/office/drawing/2014/main" id="{208018E7-5530-099F-8D2B-2648D74D3448}"/>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4" name="Picture Placeholder 2">
            <a:extLst>
              <a:ext uri="{FF2B5EF4-FFF2-40B4-BE49-F238E27FC236}">
                <a16:creationId xmlns:a16="http://schemas.microsoft.com/office/drawing/2014/main" id="{6FD440BC-D931-B74B-8637-FA04B233CBC7}"/>
              </a:ext>
            </a:extLst>
          </p:cNvPr>
          <p:cNvSpPr>
            <a:spLocks noGrp="1"/>
          </p:cNvSpPr>
          <p:nvPr>
            <p:ph type="pic" idx="1"/>
          </p:nvPr>
        </p:nvSpPr>
        <p:spPr>
          <a:xfrm>
            <a:off x="374620" y="1853148"/>
            <a:ext cx="2726618" cy="2091455"/>
          </a:xfrm>
        </p:spPr>
        <p:txBody>
          <a:bodyPr>
            <a:normAutofit/>
          </a:bodyPr>
          <a:lstStyle>
            <a:lvl1pPr marL="0" indent="0">
              <a:buNone/>
              <a:defRPr sz="2000">
                <a:no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16" name="Picture Placeholder 2">
            <a:extLst>
              <a:ext uri="{FF2B5EF4-FFF2-40B4-BE49-F238E27FC236}">
                <a16:creationId xmlns:a16="http://schemas.microsoft.com/office/drawing/2014/main" id="{76D12A54-7471-ACE9-EC3C-35326F8DD106}"/>
              </a:ext>
            </a:extLst>
          </p:cNvPr>
          <p:cNvSpPr>
            <a:spLocks noGrp="1"/>
          </p:cNvSpPr>
          <p:nvPr>
            <p:ph type="pic" idx="13"/>
          </p:nvPr>
        </p:nvSpPr>
        <p:spPr>
          <a:xfrm>
            <a:off x="3225947" y="1853148"/>
            <a:ext cx="2726618" cy="2091455"/>
          </a:xfrm>
        </p:spPr>
        <p:txBody>
          <a:bodyPr>
            <a:normAutofit/>
          </a:bodyPr>
          <a:lstStyle>
            <a:lvl1pPr marL="0" indent="0">
              <a:buNone/>
              <a:defRPr sz="2000">
                <a:no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17" name="Picture Placeholder 2">
            <a:extLst>
              <a:ext uri="{FF2B5EF4-FFF2-40B4-BE49-F238E27FC236}">
                <a16:creationId xmlns:a16="http://schemas.microsoft.com/office/drawing/2014/main" id="{1C8FD3C3-39C9-DAB0-177F-8C5F528E7CE4}"/>
              </a:ext>
            </a:extLst>
          </p:cNvPr>
          <p:cNvSpPr>
            <a:spLocks noGrp="1"/>
          </p:cNvSpPr>
          <p:nvPr>
            <p:ph type="pic" idx="14"/>
          </p:nvPr>
        </p:nvSpPr>
        <p:spPr>
          <a:xfrm>
            <a:off x="374620" y="4081346"/>
            <a:ext cx="2726618" cy="2091455"/>
          </a:xfrm>
        </p:spPr>
        <p:txBody>
          <a:bodyPr>
            <a:normAutofit/>
          </a:bodyPr>
          <a:lstStyle>
            <a:lvl1pPr marL="0" indent="0">
              <a:buNone/>
              <a:defRPr sz="2000">
                <a:no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18" name="Picture Placeholder 2">
            <a:extLst>
              <a:ext uri="{FF2B5EF4-FFF2-40B4-BE49-F238E27FC236}">
                <a16:creationId xmlns:a16="http://schemas.microsoft.com/office/drawing/2014/main" id="{2B1A7005-D344-2276-9A89-FC98B8795A3D}"/>
              </a:ext>
            </a:extLst>
          </p:cNvPr>
          <p:cNvSpPr>
            <a:spLocks noGrp="1"/>
          </p:cNvSpPr>
          <p:nvPr>
            <p:ph type="pic" idx="15"/>
          </p:nvPr>
        </p:nvSpPr>
        <p:spPr>
          <a:xfrm>
            <a:off x="3225947" y="4081346"/>
            <a:ext cx="2726618" cy="2091455"/>
          </a:xfrm>
        </p:spPr>
        <p:txBody>
          <a:bodyPr>
            <a:normAutofit/>
          </a:bodyPr>
          <a:lstStyle>
            <a:lvl1pPr marL="0" indent="0">
              <a:buNone/>
              <a:defRPr sz="2000">
                <a:no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2" name="Title 1"/>
          <p:cNvSpPr>
            <a:spLocks noGrp="1"/>
          </p:cNvSpPr>
          <p:nvPr>
            <p:ph type="title" hasCustomPrompt="1"/>
          </p:nvPr>
        </p:nvSpPr>
        <p:spPr/>
        <p:txBody>
          <a:bodyPr vert="horz"/>
          <a:lstStyle>
            <a:lvl1pPr>
              <a:defRPr spc="300">
                <a:solidFill>
                  <a:schemeClr val="accent1"/>
                </a:solidFill>
              </a:defRPr>
            </a:lvl1pPr>
          </a:lstStyle>
          <a:p>
            <a:r>
              <a:rPr lang="en-US"/>
              <a:t>CLICK TO EDIT TITLE</a:t>
            </a:r>
          </a:p>
        </p:txBody>
      </p:sp>
      <p:sp>
        <p:nvSpPr>
          <p:cNvPr id="5" name="Content Placeholder 3">
            <a:extLst>
              <a:ext uri="{FF2B5EF4-FFF2-40B4-BE49-F238E27FC236}">
                <a16:creationId xmlns:a16="http://schemas.microsoft.com/office/drawing/2014/main" id="{C0309153-B32F-4644-A739-8A1CF4E4F1E6}"/>
              </a:ext>
            </a:extLst>
          </p:cNvPr>
          <p:cNvSpPr>
            <a:spLocks noGrp="1"/>
          </p:cNvSpPr>
          <p:nvPr>
            <p:ph sz="half" idx="2"/>
          </p:nvPr>
        </p:nvSpPr>
        <p:spPr>
          <a:xfrm>
            <a:off x="6239435" y="1822246"/>
            <a:ext cx="5593977" cy="4364066"/>
          </a:xfrm>
        </p:spPr>
        <p:txBody>
          <a:bodyPr>
            <a:normAutofit/>
          </a:bodyPr>
          <a:lstStyle>
            <a:lvl1pPr>
              <a:defRPr sz="2400"/>
            </a:lvl1pPr>
            <a:lvl2pPr>
              <a:defRPr sz="2000">
                <a:solidFill>
                  <a:schemeClr val="bg2"/>
                </a:solidFill>
              </a:defRPr>
            </a:lvl2pPr>
            <a:lvl3pPr>
              <a:defRPr sz="1800">
                <a:solidFill>
                  <a:schemeClr val="bg2"/>
                </a:solidFill>
              </a:defRPr>
            </a:lvl3pPr>
            <a:lvl4pPr>
              <a:defRPr sz="1600">
                <a:solidFill>
                  <a:schemeClr val="bg2"/>
                </a:solidFill>
              </a:defRPr>
            </a:lvl4pPr>
            <a:lvl5pPr>
              <a:defRPr sz="1600">
                <a:solidFill>
                  <a:schemeClr val="bg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8268819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6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961C2FF3-E333-894E-889C-B4D89B0C4DFB}"/>
              </a:ext>
            </a:extLst>
          </p:cNvPr>
          <p:cNvSpPr>
            <a:spLocks noGrp="1"/>
          </p:cNvSpPr>
          <p:nvPr>
            <p:ph type="title" hasCustomPrompt="1"/>
          </p:nvPr>
        </p:nvSpPr>
        <p:spPr>
          <a:xfrm>
            <a:off x="3535705" y="2354580"/>
            <a:ext cx="7739654" cy="1375898"/>
          </a:xfrm>
        </p:spPr>
        <p:txBody>
          <a:bodyPr anchor="ctr">
            <a:noAutofit/>
          </a:bodyPr>
          <a:lstStyle>
            <a:lvl1pPr>
              <a:defRPr sz="8200" b="0" spc="600">
                <a:solidFill>
                  <a:schemeClr val="bg1"/>
                </a:solidFill>
              </a:defRPr>
            </a:lvl1pPr>
          </a:lstStyle>
          <a:p>
            <a:r>
              <a:rPr lang="en-GB"/>
              <a:t>THANK YOU!</a:t>
            </a:r>
            <a:endParaRPr lang="en-US"/>
          </a:p>
        </p:txBody>
      </p:sp>
    </p:spTree>
    <p:extLst>
      <p:ext uri="{BB962C8B-B14F-4D97-AF65-F5344CB8AC3E}">
        <p14:creationId xmlns:p14="http://schemas.microsoft.com/office/powerpoint/2010/main" val="880829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le and Content Whit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1A41971-7696-CF32-29E2-84CFBF490471}"/>
              </a:ext>
            </a:extLst>
          </p:cNvPr>
          <p:cNvGraphicFramePr>
            <a:graphicFrameLocks noChangeAspect="1"/>
          </p:cNvGraphicFramePr>
          <p:nvPr userDrawn="1">
            <p:custDataLst>
              <p:tags r:id="rId1"/>
            </p:custDataLst>
            <p:extLst>
              <p:ext uri="{D42A27DB-BD31-4B8C-83A1-F6EECF244321}">
                <p14:modId xmlns:p14="http://schemas.microsoft.com/office/powerpoint/2010/main" val="3729852454"/>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Object 4" hidden="1">
                        <a:extLst>
                          <a:ext uri="{FF2B5EF4-FFF2-40B4-BE49-F238E27FC236}">
                            <a16:creationId xmlns:a16="http://schemas.microsoft.com/office/drawing/2014/main" id="{A1A41971-7696-CF32-29E2-84CFBF490471}"/>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9" name="Text Placeholder 8">
            <a:extLst>
              <a:ext uri="{FF2B5EF4-FFF2-40B4-BE49-F238E27FC236}">
                <a16:creationId xmlns:a16="http://schemas.microsoft.com/office/drawing/2014/main" id="{292CE59C-1D55-EBF4-7B2A-8920347B19FA}"/>
              </a:ext>
            </a:extLst>
          </p:cNvPr>
          <p:cNvSpPr>
            <a:spLocks noGrp="1"/>
          </p:cNvSpPr>
          <p:nvPr>
            <p:ph type="body" sz="quarter" idx="13" hasCustomPrompt="1"/>
          </p:nvPr>
        </p:nvSpPr>
        <p:spPr>
          <a:xfrm>
            <a:off x="3119438" y="6438411"/>
            <a:ext cx="8110537" cy="230832"/>
          </a:xfrm>
          <a:noFill/>
        </p:spPr>
        <p:txBody>
          <a:bodyPr wrap="square" rtlCol="0">
            <a:spAutoFit/>
          </a:bodyPr>
          <a:lstStyle>
            <a:lvl1pPr marL="0" indent="0" rtl="0">
              <a:buNone/>
              <a:defRPr lang="en-US" sz="1000" b="0" dirty="0" smtClean="0">
                <a:solidFill>
                  <a:schemeClr val="bg1">
                    <a:lumMod val="50000"/>
                  </a:schemeClr>
                </a:solidFill>
                <a:cs typeface="Arial" charset="0"/>
              </a:defRPr>
            </a:lvl1pPr>
            <a:lvl2pPr>
              <a:defRPr lang="en-US" sz="1800" dirty="0" smtClean="0">
                <a:latin typeface="+mn-lt"/>
                <a:ea typeface="+mn-ea"/>
                <a:cs typeface="+mn-cs"/>
              </a:defRPr>
            </a:lvl2pPr>
            <a:lvl3pPr>
              <a:defRPr lang="en-US" sz="1800" dirty="0" smtClean="0">
                <a:solidFill>
                  <a:schemeClr val="tx1"/>
                </a:solidFill>
                <a:latin typeface="+mn-lt"/>
                <a:ea typeface="+mn-ea"/>
                <a:cs typeface="+mn-cs"/>
              </a:defRPr>
            </a:lvl3pPr>
            <a:lvl4pPr>
              <a:defRPr lang="en-US" dirty="0" smtClean="0">
                <a:latin typeface="+mn-lt"/>
                <a:ea typeface="+mn-ea"/>
                <a:cs typeface="+mn-cs"/>
              </a:defRPr>
            </a:lvl4pPr>
            <a:lvl5pPr>
              <a:defRPr lang="en-US" dirty="0">
                <a:latin typeface="+mn-lt"/>
                <a:ea typeface="+mn-ea"/>
                <a:cs typeface="+mn-cs"/>
              </a:defRPr>
            </a:lvl5pPr>
          </a:lstStyle>
          <a:p>
            <a:pPr marL="0" lvl="0" algn="r" defTabSz="457200"/>
            <a:r>
              <a:rPr lang="en-IN"/>
              <a:t>Source: if none delete this text box.</a:t>
            </a:r>
          </a:p>
        </p:txBody>
      </p:sp>
      <p:sp>
        <p:nvSpPr>
          <p:cNvPr id="2" name="Title 1"/>
          <p:cNvSpPr>
            <a:spLocks noGrp="1"/>
          </p:cNvSpPr>
          <p:nvPr>
            <p:ph type="title" hasCustomPrompt="1"/>
          </p:nvPr>
        </p:nvSpPr>
        <p:spPr/>
        <p:txBody>
          <a:bodyPr vert="horz"/>
          <a:lstStyle>
            <a:lvl1pPr rtl="0">
              <a:defRPr/>
            </a:lvl1pPr>
          </a:lstStyle>
          <a:p>
            <a:r>
              <a:rPr lang="en-IN"/>
              <a:t>Click to Edit Title (Title Case)</a:t>
            </a:r>
          </a:p>
        </p:txBody>
      </p:sp>
      <p:sp>
        <p:nvSpPr>
          <p:cNvPr id="3" name="Content Placeholder 2"/>
          <p:cNvSpPr>
            <a:spLocks noGrp="1"/>
          </p:cNvSpPr>
          <p:nvPr>
            <p:ph idx="1" hasCustomPrompt="1"/>
          </p:nvPr>
        </p:nvSpPr>
        <p:spPr/>
        <p:txBody>
          <a:bodyPr/>
          <a:lstStyle>
            <a:lvl1pPr rtl="0">
              <a:defRPr>
                <a:solidFill>
                  <a:schemeClr val="tx2"/>
                </a:solidFill>
              </a:defRPr>
            </a:lvl1pPr>
            <a:lvl2pPr rtl="0">
              <a:defRPr>
                <a:solidFill>
                  <a:schemeClr val="tx2"/>
                </a:solidFill>
              </a:defRPr>
            </a:lvl2pPr>
            <a:lvl3pPr rtl="0">
              <a:defRPr>
                <a:solidFill>
                  <a:schemeClr val="tx2"/>
                </a:solidFill>
              </a:defRPr>
            </a:lvl3pPr>
            <a:lvl4pPr rtl="0">
              <a:defRPr>
                <a:solidFill>
                  <a:schemeClr val="tx2"/>
                </a:solidFill>
              </a:defRPr>
            </a:lvl4pPr>
            <a:lvl5pPr rtl="0">
              <a:defRPr>
                <a:solidFill>
                  <a:schemeClr val="tx2"/>
                </a:solidFill>
              </a:defRPr>
            </a:lvl5pPr>
          </a:lstStyle>
          <a:p>
            <a:pPr lvl="0"/>
            <a:r>
              <a:rPr lang="en-IN"/>
              <a:t>Click to edit level one (Title Case)</a:t>
            </a:r>
          </a:p>
          <a:p>
            <a:pPr lvl="1"/>
            <a:r>
              <a:rPr lang="en-IN"/>
              <a:t>Second level (Sentence case)</a:t>
            </a:r>
          </a:p>
          <a:p>
            <a:pPr lvl="2"/>
            <a:r>
              <a:rPr lang="en-IN"/>
              <a:t>Third level</a:t>
            </a:r>
          </a:p>
          <a:p>
            <a:pPr lvl="3"/>
            <a:r>
              <a:rPr lang="en-IN"/>
              <a:t>Fourth level</a:t>
            </a:r>
          </a:p>
          <a:p>
            <a:pPr lvl="4"/>
            <a:r>
              <a:rPr lang="en-IN"/>
              <a:t>Fifth level</a:t>
            </a:r>
          </a:p>
        </p:txBody>
      </p:sp>
      <p:sp>
        <p:nvSpPr>
          <p:cNvPr id="7" name="Slide Number Placeholder 5">
            <a:extLst>
              <a:ext uri="{FF2B5EF4-FFF2-40B4-BE49-F238E27FC236}">
                <a16:creationId xmlns:a16="http://schemas.microsoft.com/office/drawing/2014/main" id="{14736A87-6555-B356-39AB-56D5B289B59B}"/>
              </a:ext>
            </a:extLst>
          </p:cNvPr>
          <p:cNvSpPr>
            <a:spLocks noGrp="1"/>
          </p:cNvSpPr>
          <p:nvPr>
            <p:ph type="sldNum" sz="quarter" idx="12"/>
          </p:nvPr>
        </p:nvSpPr>
        <p:spPr>
          <a:xfrm>
            <a:off x="11330608" y="6356350"/>
            <a:ext cx="484873" cy="365125"/>
          </a:xfrm>
        </p:spPr>
        <p:txBody>
          <a:bodyPr/>
          <a:lstStyle>
            <a:lvl1pPr rtl="0">
              <a:defRPr>
                <a:solidFill>
                  <a:schemeClr val="tx2"/>
                </a:solidFill>
              </a:defRPr>
            </a:lvl1pPr>
          </a:lstStyle>
          <a:p>
            <a:fld id="{99226923-5A89-6641-B7F4-F93E4EB9EE48}" type="slidenum">
              <a:rPr lang="en-IN" smtClean="0"/>
              <a:pPr/>
              <a:t>‹#›</a:t>
            </a:fld>
            <a:endParaRPr lang="en-IN"/>
          </a:p>
        </p:txBody>
      </p:sp>
      <p:sp>
        <p:nvSpPr>
          <p:cNvPr id="11" name="Text Placeholder 12">
            <a:extLst>
              <a:ext uri="{FF2B5EF4-FFF2-40B4-BE49-F238E27FC236}">
                <a16:creationId xmlns:a16="http://schemas.microsoft.com/office/drawing/2014/main" id="{C8A31C04-C043-14E4-AE46-0EA2A180B9B1}"/>
              </a:ext>
            </a:extLst>
          </p:cNvPr>
          <p:cNvSpPr>
            <a:spLocks noGrp="1"/>
          </p:cNvSpPr>
          <p:nvPr>
            <p:ph type="body" idx="14" hasCustomPrompt="1"/>
          </p:nvPr>
        </p:nvSpPr>
        <p:spPr>
          <a:xfrm>
            <a:off x="376517" y="1299613"/>
            <a:ext cx="11456894" cy="395288"/>
          </a:xfrm>
        </p:spPr>
        <p:txBody>
          <a:bodyPr>
            <a:noAutofit/>
          </a:bodyPr>
          <a:lstStyle>
            <a:lvl1pPr marL="0" indent="0" rtl="0">
              <a:buNone/>
              <a:defRPr sz="2000">
                <a:solidFill>
                  <a:schemeClr val="accent2"/>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sz="2000">
                <a:solidFill>
                  <a:schemeClr val="bg2"/>
                </a:solidFill>
                <a:latin typeface="Roboto" panose="02000000000000000000" pitchFamily="2" charset="0"/>
                <a:ea typeface="Roboto" panose="02000000000000000000" pitchFamily="2" charset="0"/>
                <a:cs typeface="Roboto" panose="02000000000000000000" pitchFamily="2" charset="0"/>
              </a:defRPr>
            </a:lvl2pPr>
            <a:lvl3pPr marL="914400" indent="0">
              <a:buNone/>
              <a:defRPr sz="2000">
                <a:solidFill>
                  <a:schemeClr val="bg2"/>
                </a:solidFill>
                <a:latin typeface="Roboto" panose="02000000000000000000" pitchFamily="2" charset="0"/>
                <a:ea typeface="Roboto" panose="02000000000000000000" pitchFamily="2" charset="0"/>
                <a:cs typeface="Roboto" panose="02000000000000000000" pitchFamily="2" charset="0"/>
              </a:defRPr>
            </a:lvl3pPr>
            <a:lvl4pPr marL="1371600" indent="0">
              <a:buNone/>
              <a:defRPr sz="2000">
                <a:solidFill>
                  <a:schemeClr val="bg2"/>
                </a:solidFill>
                <a:latin typeface="Roboto" panose="02000000000000000000" pitchFamily="2" charset="0"/>
                <a:ea typeface="Roboto" panose="02000000000000000000" pitchFamily="2" charset="0"/>
                <a:cs typeface="Roboto" panose="02000000000000000000" pitchFamily="2" charset="0"/>
              </a:defRPr>
            </a:lvl4pPr>
            <a:lvl5pPr marL="1828800" indent="0">
              <a:buNone/>
              <a:defRPr sz="2000">
                <a:solidFill>
                  <a:schemeClr val="bg2"/>
                </a:solidFill>
                <a:latin typeface="Roboto" panose="02000000000000000000" pitchFamily="2" charset="0"/>
                <a:ea typeface="Roboto" panose="02000000000000000000" pitchFamily="2" charset="0"/>
                <a:cs typeface="Roboto" panose="02000000000000000000" pitchFamily="2" charset="0"/>
              </a:defRPr>
            </a:lvl5pPr>
          </a:lstStyle>
          <a:p>
            <a:pPr lvl="0"/>
            <a:r>
              <a:rPr lang="en-IN"/>
              <a:t>Click to edit optional subtitle, otherwise delete (Sentence Case)</a:t>
            </a:r>
          </a:p>
        </p:txBody>
      </p:sp>
    </p:spTree>
    <p:extLst>
      <p:ext uri="{BB962C8B-B14F-4D97-AF65-F5344CB8AC3E}">
        <p14:creationId xmlns:p14="http://schemas.microsoft.com/office/powerpoint/2010/main" val="31896039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3_Agenda Plain White">
    <p:bg>
      <p:bgPr>
        <a:solidFill>
          <a:schemeClr val="bg1"/>
        </a:soli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E636EBFC-D8C5-5237-BEB7-4527B41E2EEE}"/>
              </a:ext>
            </a:extLst>
          </p:cNvPr>
          <p:cNvGraphicFramePr>
            <a:graphicFrameLocks noChangeAspect="1"/>
          </p:cNvGraphicFramePr>
          <p:nvPr userDrawn="1">
            <p:custDataLst>
              <p:tags r:id="rId1"/>
            </p:custDataLst>
            <p:extLst>
              <p:ext uri="{D42A27DB-BD31-4B8C-83A1-F6EECF244321}">
                <p14:modId xmlns:p14="http://schemas.microsoft.com/office/powerpoint/2010/main" val="3177287732"/>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Object 4" hidden="1">
                        <a:extLst>
                          <a:ext uri="{FF2B5EF4-FFF2-40B4-BE49-F238E27FC236}">
                            <a16:creationId xmlns:a16="http://schemas.microsoft.com/office/drawing/2014/main" id="{E636EBFC-D8C5-5237-BEB7-4527B41E2EEE}"/>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pic>
        <p:nvPicPr>
          <p:cNvPr id="4" name="Picture 3" descr="Shape&#10;&#10;Description automatically generated with medium confidence">
            <a:extLst>
              <a:ext uri="{FF2B5EF4-FFF2-40B4-BE49-F238E27FC236}">
                <a16:creationId xmlns:a16="http://schemas.microsoft.com/office/drawing/2014/main" id="{6CE5D782-668D-04DB-CBB0-FAE8CFB3A740}"/>
              </a:ext>
            </a:extLst>
          </p:cNvPr>
          <p:cNvPicPr>
            <a:picLocks noChangeAspect="1"/>
          </p:cNvPicPr>
          <p:nvPr userDrawn="1"/>
        </p:nvPicPr>
        <p:blipFill>
          <a:blip r:embed="rId5">
            <a:alphaModFix amt="5000"/>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DA01C98-1D22-4832-9CC8-DCE34836CF0E}"/>
              </a:ext>
            </a:extLst>
          </p:cNvPr>
          <p:cNvSpPr>
            <a:spLocks noGrp="1"/>
          </p:cNvSpPr>
          <p:nvPr>
            <p:ph type="title" hasCustomPrompt="1"/>
          </p:nvPr>
        </p:nvSpPr>
        <p:spPr>
          <a:xfrm>
            <a:off x="376518" y="365125"/>
            <a:ext cx="11456894" cy="1325563"/>
          </a:xfrm>
        </p:spPr>
        <p:txBody>
          <a:bodyPr vert="horz"/>
          <a:lstStyle/>
          <a:p>
            <a:r>
              <a:rPr lang="en-US"/>
              <a:t>Click to Edit Title (Title Case)</a:t>
            </a:r>
          </a:p>
        </p:txBody>
      </p:sp>
      <p:sp>
        <p:nvSpPr>
          <p:cNvPr id="3" name="Text Placeholder 12">
            <a:extLst>
              <a:ext uri="{FF2B5EF4-FFF2-40B4-BE49-F238E27FC236}">
                <a16:creationId xmlns:a16="http://schemas.microsoft.com/office/drawing/2014/main" id="{9C60278D-5D50-B690-D694-376CA91A971F}"/>
              </a:ext>
            </a:extLst>
          </p:cNvPr>
          <p:cNvSpPr>
            <a:spLocks noGrp="1"/>
          </p:cNvSpPr>
          <p:nvPr>
            <p:ph type="body" idx="14" hasCustomPrompt="1"/>
          </p:nvPr>
        </p:nvSpPr>
        <p:spPr>
          <a:xfrm>
            <a:off x="376517" y="358775"/>
            <a:ext cx="11456894" cy="395288"/>
          </a:xfrm>
        </p:spPr>
        <p:txBody>
          <a:bodyPr>
            <a:noAutofit/>
          </a:bodyPr>
          <a:lstStyle>
            <a:lvl1pPr marL="0" indent="0">
              <a:buNone/>
              <a:defRPr sz="2000">
                <a:solidFill>
                  <a:schemeClr val="tx2"/>
                </a:solidFill>
                <a:latin typeface="+mj-lt"/>
                <a:ea typeface="Roboto Medium" panose="02000000000000000000" pitchFamily="2" charset="0"/>
                <a:cs typeface="Roboto Medium" panose="02000000000000000000" pitchFamily="2" charset="0"/>
              </a:defRPr>
            </a:lvl1pPr>
            <a:lvl2pPr marL="457200" indent="0">
              <a:buNone/>
              <a:defRPr sz="2000">
                <a:solidFill>
                  <a:schemeClr val="bg2"/>
                </a:solidFill>
                <a:latin typeface="Roboto Medium" panose="02000000000000000000" pitchFamily="2" charset="0"/>
                <a:ea typeface="Roboto Medium" panose="02000000000000000000" pitchFamily="2" charset="0"/>
                <a:cs typeface="Roboto Medium" panose="02000000000000000000" pitchFamily="2" charset="0"/>
              </a:defRPr>
            </a:lvl2pPr>
            <a:lvl3pPr marL="914400" indent="0">
              <a:buNone/>
              <a:defRPr sz="2000">
                <a:solidFill>
                  <a:schemeClr val="bg2"/>
                </a:solidFill>
                <a:latin typeface="Roboto Medium" panose="02000000000000000000" pitchFamily="2" charset="0"/>
                <a:ea typeface="Roboto Medium" panose="02000000000000000000" pitchFamily="2" charset="0"/>
                <a:cs typeface="Roboto Medium" panose="02000000000000000000" pitchFamily="2" charset="0"/>
              </a:defRPr>
            </a:lvl3pPr>
            <a:lvl4pPr marL="1371600" indent="0">
              <a:buNone/>
              <a:defRPr sz="2000">
                <a:solidFill>
                  <a:schemeClr val="bg2"/>
                </a:solidFill>
                <a:latin typeface="Roboto Medium" panose="02000000000000000000" pitchFamily="2" charset="0"/>
                <a:ea typeface="Roboto Medium" panose="02000000000000000000" pitchFamily="2" charset="0"/>
                <a:cs typeface="Roboto Medium" panose="02000000000000000000" pitchFamily="2" charset="0"/>
              </a:defRPr>
            </a:lvl4pPr>
            <a:lvl5pPr marL="1828800" indent="0">
              <a:buNone/>
              <a:defRPr sz="2000">
                <a:solidFill>
                  <a:schemeClr val="bg2"/>
                </a:solidFill>
                <a:latin typeface="Roboto Medium" panose="02000000000000000000" pitchFamily="2" charset="0"/>
                <a:ea typeface="Roboto Medium" panose="02000000000000000000" pitchFamily="2" charset="0"/>
                <a:cs typeface="Roboto Medium" panose="02000000000000000000" pitchFamily="2" charset="0"/>
              </a:defRPr>
            </a:lvl5pPr>
          </a:lstStyle>
          <a:p>
            <a:pPr lvl="0"/>
            <a:r>
              <a:rPr lang="en-US"/>
              <a:t>Click to edit optional subtitle, otherwise delete (Sentence Case)</a:t>
            </a:r>
          </a:p>
        </p:txBody>
      </p:sp>
      <p:sp>
        <p:nvSpPr>
          <p:cNvPr id="7" name="Slide Number Placeholder 5">
            <a:extLst>
              <a:ext uri="{FF2B5EF4-FFF2-40B4-BE49-F238E27FC236}">
                <a16:creationId xmlns:a16="http://schemas.microsoft.com/office/drawing/2014/main" id="{0095A12D-EB15-ADE2-9B94-5F20E58E2008}"/>
              </a:ext>
            </a:extLst>
          </p:cNvPr>
          <p:cNvSpPr>
            <a:spLocks noGrp="1"/>
          </p:cNvSpPr>
          <p:nvPr>
            <p:ph type="sldNum" sz="quarter" idx="12"/>
          </p:nvPr>
        </p:nvSpPr>
        <p:spPr>
          <a:xfrm>
            <a:off x="11349318" y="6356350"/>
            <a:ext cx="466164" cy="365125"/>
          </a:xfrm>
        </p:spPr>
        <p:txBody>
          <a:bodyPr/>
          <a:lstStyle>
            <a:lvl1pPr>
              <a:defRPr>
                <a:solidFill>
                  <a:schemeClr val="tx2"/>
                </a:solidFill>
              </a:defRPr>
            </a:lvl1pPr>
          </a:lstStyle>
          <a:p>
            <a:fld id="{99226923-5A89-6641-B7F4-F93E4EB9EE48}" type="slidenum">
              <a:rPr lang="en-US" smtClean="0"/>
              <a:pPr/>
              <a:t>‹#›</a:t>
            </a:fld>
            <a:endParaRPr lang="en-US"/>
          </a:p>
        </p:txBody>
      </p:sp>
    </p:spTree>
    <p:extLst>
      <p:ext uri="{BB962C8B-B14F-4D97-AF65-F5344CB8AC3E}">
        <p14:creationId xmlns:p14="http://schemas.microsoft.com/office/powerpoint/2010/main" val="1688631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ags" Target="../tags/tag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 Id="rId30"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EACA658B-0822-2127-5873-E3E9BDA8367A}"/>
              </a:ext>
            </a:extLst>
          </p:cNvPr>
          <p:cNvGraphicFramePr>
            <a:graphicFrameLocks noChangeAspect="1"/>
          </p:cNvGraphicFramePr>
          <p:nvPr userDrawn="1">
            <p:custDataLst>
              <p:tags r:id="rId28"/>
            </p:custDataLst>
            <p:extLst>
              <p:ext uri="{D42A27DB-BD31-4B8C-83A1-F6EECF244321}">
                <p14:modId xmlns:p14="http://schemas.microsoft.com/office/powerpoint/2010/main" val="32628801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9" imgW="404" imgH="405" progId="TCLayout.ActiveDocument.1">
                  <p:embed/>
                </p:oleObj>
              </mc:Choice>
              <mc:Fallback>
                <p:oleObj name="think-cell Slide" r:id="rId29" imgW="404" imgH="405" progId="TCLayout.ActiveDocument.1">
                  <p:embed/>
                  <p:pic>
                    <p:nvPicPr>
                      <p:cNvPr id="5" name="think-cell data - do not delete" hidden="1">
                        <a:extLst>
                          <a:ext uri="{FF2B5EF4-FFF2-40B4-BE49-F238E27FC236}">
                            <a16:creationId xmlns:a16="http://schemas.microsoft.com/office/drawing/2014/main" id="{EACA658B-0822-2127-5873-E3E9BDA8367A}"/>
                          </a:ext>
                        </a:extLst>
                      </p:cNvPr>
                      <p:cNvPicPr/>
                      <p:nvPr/>
                    </p:nvPicPr>
                    <p:blipFill>
                      <a:blip r:embed="rId30"/>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a:xfrm>
            <a:off x="376518" y="365125"/>
            <a:ext cx="11456894" cy="1325563"/>
          </a:xfrm>
          <a:prstGeom prst="rect">
            <a:avLst/>
          </a:prstGeom>
          <a:noFill/>
          <a:ln>
            <a:noFill/>
          </a:ln>
        </p:spPr>
        <p:style>
          <a:lnRef idx="0">
            <a:scrgbClr r="0" g="0" b="0"/>
          </a:lnRef>
          <a:fillRef idx="0">
            <a:scrgbClr r="0" g="0" b="0"/>
          </a:fillRef>
          <a:effectRef idx="0">
            <a:scrgbClr r="0" g="0" b="0"/>
          </a:effectRef>
          <a:fontRef idx="none"/>
        </p:style>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376518" y="1825625"/>
            <a:ext cx="11456894" cy="4351338"/>
          </a:xfrm>
          <a:prstGeom prst="rect">
            <a:avLst/>
          </a:prstGeom>
          <a:noFill/>
          <a:ln>
            <a:noFill/>
          </a:ln>
        </p:spPr>
        <p:style>
          <a:lnRef idx="0">
            <a:scrgbClr r="0" g="0" b="0"/>
          </a:lnRef>
          <a:fillRef idx="0">
            <a:scrgbClr r="0" g="0" b="0"/>
          </a:fillRef>
          <a:effectRef idx="0">
            <a:scrgbClr r="0" g="0" b="0"/>
          </a:effectRef>
          <a:fontRef idx="none"/>
        </p:style>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848145282"/>
      </p:ext>
    </p:extLst>
  </p:cSld>
  <p:clrMap bg1="lt1" tx1="dk1" bg2="lt2" tx2="dk2" accent1="accent1" accent2="accent2" accent3="accent3" accent4="accent4" accent5="accent5" accent6="accent6" hlink="hlink" folHlink="folHlink"/>
  <p:sldLayoutIdLst>
    <p:sldLayoutId id="2147483661" r:id="rId1"/>
    <p:sldLayoutId id="2147483758" r:id="rId2"/>
    <p:sldLayoutId id="2147483679" r:id="rId3"/>
    <p:sldLayoutId id="2147483662" r:id="rId4"/>
    <p:sldLayoutId id="2147483675" r:id="rId5"/>
    <p:sldLayoutId id="2147483676" r:id="rId6"/>
    <p:sldLayoutId id="2147483664" r:id="rId7"/>
    <p:sldLayoutId id="2147483673" r:id="rId8"/>
    <p:sldLayoutId id="2147483674" r:id="rId9"/>
    <p:sldLayoutId id="2147483666" r:id="rId10"/>
    <p:sldLayoutId id="2147483667" r:id="rId11"/>
    <p:sldLayoutId id="2147483668" r:id="rId12"/>
    <p:sldLayoutId id="2147483695" r:id="rId13"/>
    <p:sldLayoutId id="2147483705" r:id="rId14"/>
    <p:sldLayoutId id="2147483708" r:id="rId15"/>
    <p:sldLayoutId id="2147483712" r:id="rId16"/>
    <p:sldLayoutId id="2147483714" r:id="rId17"/>
    <p:sldLayoutId id="2147483716" r:id="rId18"/>
    <p:sldLayoutId id="2147483719" r:id="rId19"/>
    <p:sldLayoutId id="2147483720" r:id="rId20"/>
    <p:sldLayoutId id="2147483759" r:id="rId21"/>
    <p:sldLayoutId id="2147483734" r:id="rId22"/>
    <p:sldLayoutId id="2147483745" r:id="rId23"/>
    <p:sldLayoutId id="2147483732" r:id="rId24"/>
    <p:sldLayoutId id="2147483760" r:id="rId25"/>
    <p:sldLayoutId id="2147483762" r:id="rId26"/>
  </p:sldLayoutIdLst>
  <p:txStyles>
    <p:titleStyle>
      <a:lvl1pPr algn="l" defTabSz="914400" rtl="0" eaLnBrk="1" latinLnBrk="0" hangingPunct="1">
        <a:lnSpc>
          <a:spcPct val="90000"/>
        </a:lnSpc>
        <a:spcBef>
          <a:spcPct val="0"/>
        </a:spcBef>
        <a:buNone/>
        <a:defRPr sz="4200" b="0" i="0" kern="1200" spc="300">
          <a:solidFill>
            <a:schemeClr val="accent1">
              <a:lumMod val="50000"/>
            </a:schemeClr>
          </a:solidFill>
          <a:latin typeface="Times New Roman" panose="02020603050405020304" pitchFamily="18" charset="0"/>
          <a:ea typeface="+mj-ea"/>
          <a:cs typeface="Times New Roman" panose="02020603050405020304" pitchFamily="18"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accent1"/>
          </a:solidFill>
          <a:latin typeface="Source Sans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ource Sans Pro" panose="020B05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75000"/>
              <a:lumOff val="25000"/>
            </a:schemeClr>
          </a:solidFill>
          <a:latin typeface="Source Sans Pro" panose="020B05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5.xml"/><Relationship Id="rId1" Type="http://schemas.openxmlformats.org/officeDocument/2006/relationships/tags" Target="../tags/tag15.xml"/><Relationship Id="rId5" Type="http://schemas.openxmlformats.org/officeDocument/2006/relationships/image" Target="../media/image1.emf"/><Relationship Id="rId4" Type="http://schemas.openxmlformats.org/officeDocument/2006/relationships/oleObject" Target="../embeddings/oleObject13.bin"/></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notesSlide" Target="../notesSlides/notesSlide2.xml"/><Relationship Id="rId7" Type="http://schemas.openxmlformats.org/officeDocument/2006/relationships/image" Target="../media/image24.png"/><Relationship Id="rId2" Type="http://schemas.openxmlformats.org/officeDocument/2006/relationships/slideLayout" Target="../slideLayouts/slideLayout25.xml"/><Relationship Id="rId1" Type="http://schemas.openxmlformats.org/officeDocument/2006/relationships/tags" Target="../tags/tag16.xml"/><Relationship Id="rId6" Type="http://schemas.openxmlformats.org/officeDocument/2006/relationships/image" Target="../media/image23.png"/><Relationship Id="rId5" Type="http://schemas.openxmlformats.org/officeDocument/2006/relationships/image" Target="../media/image1.emf"/><Relationship Id="rId4" Type="http://schemas.openxmlformats.org/officeDocument/2006/relationships/oleObject" Target="../embeddings/oleObject13.bin"/><Relationship Id="rId9" Type="http://schemas.openxmlformats.org/officeDocument/2006/relationships/image" Target="../media/image26.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27.png"/><Relationship Id="rId2" Type="http://schemas.openxmlformats.org/officeDocument/2006/relationships/slideLayout" Target="../slideLayouts/slideLayout25.xml"/><Relationship Id="rId1" Type="http://schemas.openxmlformats.org/officeDocument/2006/relationships/tags" Target="../tags/tag17.xml"/><Relationship Id="rId6" Type="http://schemas.openxmlformats.org/officeDocument/2006/relationships/chart" Target="../charts/chart1.xml"/><Relationship Id="rId5" Type="http://schemas.openxmlformats.org/officeDocument/2006/relationships/image" Target="../media/image1.emf"/><Relationship Id="rId4" Type="http://schemas.openxmlformats.org/officeDocument/2006/relationships/oleObject" Target="../embeddings/oleObject13.bin"/></Relationships>
</file>

<file path=ppt/slides/_rels/slide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notesSlide" Target="../notesSlides/notesSlide4.xml"/><Relationship Id="rId7" Type="http://schemas.openxmlformats.org/officeDocument/2006/relationships/image" Target="../media/image29.png"/><Relationship Id="rId2" Type="http://schemas.openxmlformats.org/officeDocument/2006/relationships/slideLayout" Target="../slideLayouts/slideLayout25.xml"/><Relationship Id="rId1" Type="http://schemas.openxmlformats.org/officeDocument/2006/relationships/tags" Target="../tags/tag18.xml"/><Relationship Id="rId6" Type="http://schemas.openxmlformats.org/officeDocument/2006/relationships/image" Target="../media/image28.png"/><Relationship Id="rId5" Type="http://schemas.openxmlformats.org/officeDocument/2006/relationships/image" Target="../media/image1.emf"/><Relationship Id="rId10" Type="http://schemas.openxmlformats.org/officeDocument/2006/relationships/image" Target="../media/image32.png"/><Relationship Id="rId4" Type="http://schemas.openxmlformats.org/officeDocument/2006/relationships/oleObject" Target="../embeddings/oleObject14.bin"/><Relationship Id="rId9" Type="http://schemas.openxmlformats.org/officeDocument/2006/relationships/image" Target="../media/image31.png"/></Relationships>
</file>

<file path=ppt/slides/_rels/slide7.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notesSlide" Target="../notesSlides/notesSlide5.xml"/><Relationship Id="rId7" Type="http://schemas.openxmlformats.org/officeDocument/2006/relationships/image" Target="../media/image34.png"/><Relationship Id="rId2" Type="http://schemas.openxmlformats.org/officeDocument/2006/relationships/slideLayout" Target="../slideLayouts/slideLayout25.xml"/><Relationship Id="rId1" Type="http://schemas.openxmlformats.org/officeDocument/2006/relationships/tags" Target="../tags/tag19.xml"/><Relationship Id="rId6" Type="http://schemas.openxmlformats.org/officeDocument/2006/relationships/image" Target="../media/image33.png"/><Relationship Id="rId5" Type="http://schemas.openxmlformats.org/officeDocument/2006/relationships/image" Target="../media/image1.emf"/><Relationship Id="rId4" Type="http://schemas.openxmlformats.org/officeDocument/2006/relationships/oleObject" Target="../embeddings/oleObject13.bin"/><Relationship Id="rId9" Type="http://schemas.openxmlformats.org/officeDocument/2006/relationships/image" Target="../media/image36.png"/></Relationships>
</file>

<file path=ppt/slides/_rels/slide8.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notesSlide" Target="../notesSlides/notesSlide6.xml"/><Relationship Id="rId7" Type="http://schemas.openxmlformats.org/officeDocument/2006/relationships/image" Target="../media/image38.png"/><Relationship Id="rId2" Type="http://schemas.openxmlformats.org/officeDocument/2006/relationships/slideLayout" Target="../slideLayouts/slideLayout25.xml"/><Relationship Id="rId1" Type="http://schemas.openxmlformats.org/officeDocument/2006/relationships/tags" Target="../tags/tag20.xml"/><Relationship Id="rId6" Type="http://schemas.openxmlformats.org/officeDocument/2006/relationships/image" Target="../media/image37.png"/><Relationship Id="rId5" Type="http://schemas.openxmlformats.org/officeDocument/2006/relationships/image" Target="../media/image1.emf"/><Relationship Id="rId10" Type="http://schemas.openxmlformats.org/officeDocument/2006/relationships/image" Target="../media/image41.svg"/><Relationship Id="rId4" Type="http://schemas.openxmlformats.org/officeDocument/2006/relationships/oleObject" Target="../embeddings/oleObject15.bin"/><Relationship Id="rId9" Type="http://schemas.openxmlformats.org/officeDocument/2006/relationships/image" Target="../media/image4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hyperlink" Target="https://rmi.org/insight/unlocking-indias-green-hydrogen-exports/" TargetMode="External"/><Relationship Id="rId2" Type="http://schemas.openxmlformats.org/officeDocument/2006/relationships/slideLayout" Target="../slideLayouts/slideLayout25.xml"/><Relationship Id="rId1" Type="http://schemas.openxmlformats.org/officeDocument/2006/relationships/tags" Target="../tags/tag21.xml"/><Relationship Id="rId6" Type="http://schemas.openxmlformats.org/officeDocument/2006/relationships/image" Target="../media/image42.png"/><Relationship Id="rId5" Type="http://schemas.openxmlformats.org/officeDocument/2006/relationships/image" Target="../media/image1.emf"/><Relationship Id="rId4" Type="http://schemas.openxmlformats.org/officeDocument/2006/relationships/oleObject" Target="../embeddings/oleObject13.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44.png"/><Relationship Id="rId2" Type="http://schemas.openxmlformats.org/officeDocument/2006/relationships/slideLayout" Target="../slideLayouts/slideLayout25.xml"/><Relationship Id="rId1" Type="http://schemas.openxmlformats.org/officeDocument/2006/relationships/tags" Target="../tags/tag22.xml"/><Relationship Id="rId6" Type="http://schemas.openxmlformats.org/officeDocument/2006/relationships/image" Target="../media/image43.png"/><Relationship Id="rId5" Type="http://schemas.openxmlformats.org/officeDocument/2006/relationships/image" Target="../media/image1.emf"/><Relationship Id="rId4" Type="http://schemas.openxmlformats.org/officeDocument/2006/relationships/oleObject" Target="../embeddings/oleObject13.bin"/></Relationships>
</file>

<file path=ppt/slides/_rels/slide12.xml.rels><?xml version="1.0" encoding="UTF-8" standalone="yes"?>
<Relationships xmlns="http://schemas.openxmlformats.org/package/2006/relationships"><Relationship Id="rId8" Type="http://schemas.openxmlformats.org/officeDocument/2006/relationships/hyperlink" Target="https://iced.niti.gov.in/" TargetMode="External"/><Relationship Id="rId13" Type="http://schemas.openxmlformats.org/officeDocument/2006/relationships/image" Target="../media/image48.svg"/><Relationship Id="rId18" Type="http://schemas.openxmlformats.org/officeDocument/2006/relationships/hyperlink" Target="https://rmi.org/green-hydrogen-production-pathways-for-india/" TargetMode="External"/><Relationship Id="rId3" Type="http://schemas.openxmlformats.org/officeDocument/2006/relationships/notesSlide" Target="../notesSlides/notesSlide9.xml"/><Relationship Id="rId7" Type="http://schemas.openxmlformats.org/officeDocument/2006/relationships/hyperlink" Target="https://www.pib.gov.in/PressReleaseIframePage.aspx?PRID=1913789" TargetMode="External"/><Relationship Id="rId12" Type="http://schemas.openxmlformats.org/officeDocument/2006/relationships/image" Target="../media/image47.png"/><Relationship Id="rId17" Type="http://schemas.openxmlformats.org/officeDocument/2006/relationships/image" Target="../media/image52.svg"/><Relationship Id="rId2" Type="http://schemas.openxmlformats.org/officeDocument/2006/relationships/slideLayout" Target="../slideLayouts/slideLayout25.xml"/><Relationship Id="rId16" Type="http://schemas.openxmlformats.org/officeDocument/2006/relationships/image" Target="../media/image51.png"/><Relationship Id="rId1" Type="http://schemas.openxmlformats.org/officeDocument/2006/relationships/tags" Target="../tags/tag23.xml"/><Relationship Id="rId6" Type="http://schemas.openxmlformats.org/officeDocument/2006/relationships/hyperlink" Target="https://www.ceew.in/publications/how-can-india-unlock-renewable-energy-and-green-hydrogen-potential" TargetMode="External"/><Relationship Id="rId11" Type="http://schemas.openxmlformats.org/officeDocument/2006/relationships/image" Target="../media/image46.svg"/><Relationship Id="rId5" Type="http://schemas.openxmlformats.org/officeDocument/2006/relationships/image" Target="../media/image1.emf"/><Relationship Id="rId15" Type="http://schemas.openxmlformats.org/officeDocument/2006/relationships/image" Target="../media/image50.svg"/><Relationship Id="rId10" Type="http://schemas.openxmlformats.org/officeDocument/2006/relationships/image" Target="../media/image45.png"/><Relationship Id="rId19" Type="http://schemas.openxmlformats.org/officeDocument/2006/relationships/image" Target="../media/image53.png"/><Relationship Id="rId4" Type="http://schemas.openxmlformats.org/officeDocument/2006/relationships/oleObject" Target="../embeddings/oleObject16.bin"/><Relationship Id="rId9" Type="http://schemas.openxmlformats.org/officeDocument/2006/relationships/hyperlink" Target="https://www.india-re-navigator.com/utility" TargetMode="External"/><Relationship Id="rId14" Type="http://schemas.openxmlformats.org/officeDocument/2006/relationships/image" Target="../media/image49.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5.xml"/><Relationship Id="rId1" Type="http://schemas.openxmlformats.org/officeDocument/2006/relationships/tags" Target="../tags/tag24.xml"/><Relationship Id="rId6" Type="http://schemas.openxmlformats.org/officeDocument/2006/relationships/image" Target="../media/image1.emf"/><Relationship Id="rId5" Type="http://schemas.openxmlformats.org/officeDocument/2006/relationships/oleObject" Target="../embeddings/oleObject17.bin"/><Relationship Id="rId4" Type="http://schemas.openxmlformats.org/officeDocument/2006/relationships/chart" Target="../charts/char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hyperlink" Target="https://rmi.org/wp-content/uploads/dlm_uploads/2025/06/rmi-2025-06-from-promise-to-purchase.pdf" TargetMode="External"/><Relationship Id="rId2" Type="http://schemas.openxmlformats.org/officeDocument/2006/relationships/slideLayout" Target="../slideLayouts/slideLayout25.xml"/><Relationship Id="rId1" Type="http://schemas.openxmlformats.org/officeDocument/2006/relationships/tags" Target="../tags/tag25.xml"/><Relationship Id="rId6" Type="http://schemas.openxmlformats.org/officeDocument/2006/relationships/image" Target="../media/image54.png"/><Relationship Id="rId5" Type="http://schemas.openxmlformats.org/officeDocument/2006/relationships/image" Target="../media/image1.emf"/><Relationship Id="rId4" Type="http://schemas.openxmlformats.org/officeDocument/2006/relationships/oleObject" Target="../embeddings/oleObject17.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55.emf"/><Relationship Id="rId2" Type="http://schemas.openxmlformats.org/officeDocument/2006/relationships/slideLayout" Target="../slideLayouts/slideLayout25.xml"/><Relationship Id="rId1" Type="http://schemas.openxmlformats.org/officeDocument/2006/relationships/tags" Target="../tags/tag26.xml"/><Relationship Id="rId6" Type="http://schemas.openxmlformats.org/officeDocument/2006/relationships/hyperlink" Target="https://rmi.org/insight/unlocking-indias-green-hydrogen-exports/" TargetMode="External"/><Relationship Id="rId5" Type="http://schemas.openxmlformats.org/officeDocument/2006/relationships/image" Target="../media/image1.emf"/><Relationship Id="rId4" Type="http://schemas.openxmlformats.org/officeDocument/2006/relationships/oleObject" Target="../embeddings/oleObject17.bin"/></Relationships>
</file>

<file path=ppt/slides/_rels/slide17.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notesSlide" Target="../notesSlides/notesSlide13.xml"/><Relationship Id="rId7" Type="http://schemas.openxmlformats.org/officeDocument/2006/relationships/image" Target="../media/image56.png"/><Relationship Id="rId2" Type="http://schemas.openxmlformats.org/officeDocument/2006/relationships/slideLayout" Target="../slideLayouts/slideLayout25.xml"/><Relationship Id="rId1" Type="http://schemas.openxmlformats.org/officeDocument/2006/relationships/tags" Target="../tags/tag27.xml"/><Relationship Id="rId6" Type="http://schemas.openxmlformats.org/officeDocument/2006/relationships/hyperlink" Target="https://rmi.org/insight/unlocking-indias-green-hydrogen-exports/" TargetMode="External"/><Relationship Id="rId11" Type="http://schemas.openxmlformats.org/officeDocument/2006/relationships/image" Target="../media/image60.png"/><Relationship Id="rId5" Type="http://schemas.openxmlformats.org/officeDocument/2006/relationships/image" Target="../media/image1.emf"/><Relationship Id="rId10" Type="http://schemas.openxmlformats.org/officeDocument/2006/relationships/image" Target="../media/image59.png"/><Relationship Id="rId4" Type="http://schemas.openxmlformats.org/officeDocument/2006/relationships/oleObject" Target="../embeddings/oleObject17.bin"/><Relationship Id="rId9" Type="http://schemas.openxmlformats.org/officeDocument/2006/relationships/image" Target="../media/image5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notesSlide" Target="../notesSlides/notesSlide14.xml"/><Relationship Id="rId7" Type="http://schemas.openxmlformats.org/officeDocument/2006/relationships/image" Target="../media/image61.png"/><Relationship Id="rId2" Type="http://schemas.openxmlformats.org/officeDocument/2006/relationships/slideLayout" Target="../slideLayouts/slideLayout25.xml"/><Relationship Id="rId1" Type="http://schemas.openxmlformats.org/officeDocument/2006/relationships/tags" Target="../tags/tag28.xml"/><Relationship Id="rId6" Type="http://schemas.openxmlformats.org/officeDocument/2006/relationships/hyperlink" Target="https://rmi.org/insight/unlocking-indias-green-hydrogen-exports/" TargetMode="External"/><Relationship Id="rId5" Type="http://schemas.openxmlformats.org/officeDocument/2006/relationships/image" Target="../media/image1.emf"/><Relationship Id="rId10" Type="http://schemas.openxmlformats.org/officeDocument/2006/relationships/image" Target="../media/image64.png"/><Relationship Id="rId4" Type="http://schemas.openxmlformats.org/officeDocument/2006/relationships/oleObject" Target="../embeddings/oleObject17.bin"/><Relationship Id="rId9" Type="http://schemas.openxmlformats.org/officeDocument/2006/relationships/image" Target="../media/image63.png"/></Relationships>
</file>

<file path=ppt/slides/_rels/slide20.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notesSlide" Target="../notesSlides/notesSlide15.xml"/><Relationship Id="rId7" Type="http://schemas.openxmlformats.org/officeDocument/2006/relationships/hyperlink" Target="https://rmi.org/insight/gateway-to-green/?submitted=1#thank-you" TargetMode="External"/><Relationship Id="rId2" Type="http://schemas.openxmlformats.org/officeDocument/2006/relationships/slideLayout" Target="../slideLayouts/slideLayout25.xml"/><Relationship Id="rId1" Type="http://schemas.openxmlformats.org/officeDocument/2006/relationships/tags" Target="../tags/tag29.xml"/><Relationship Id="rId6" Type="http://schemas.openxmlformats.org/officeDocument/2006/relationships/image" Target="../media/image1.emf"/><Relationship Id="rId5" Type="http://schemas.openxmlformats.org/officeDocument/2006/relationships/oleObject" Target="../embeddings/oleObject17.bin"/><Relationship Id="rId4" Type="http://schemas.openxmlformats.org/officeDocument/2006/relationships/image" Target="../media/image65.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hyperlink" Target="https://rmi.org/insight/unlocking-indias-green-hydrogen-exports/" TargetMode="External"/><Relationship Id="rId2" Type="http://schemas.openxmlformats.org/officeDocument/2006/relationships/slideLayout" Target="../slideLayouts/slideLayout25.xml"/><Relationship Id="rId1" Type="http://schemas.openxmlformats.org/officeDocument/2006/relationships/tags" Target="../tags/tag30.xml"/><Relationship Id="rId6" Type="http://schemas.openxmlformats.org/officeDocument/2006/relationships/image" Target="../media/image67.png"/><Relationship Id="rId5" Type="http://schemas.openxmlformats.org/officeDocument/2006/relationships/image" Target="../media/image1.emf"/><Relationship Id="rId4" Type="http://schemas.openxmlformats.org/officeDocument/2006/relationships/oleObject" Target="../embeddings/oleObject17.bin"/></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hyperlink" Target="https://rmi.org/insight/sailing-towards-net-zero/" TargetMode="External"/><Relationship Id="rId2" Type="http://schemas.openxmlformats.org/officeDocument/2006/relationships/slideLayout" Target="../slideLayouts/slideLayout25.xml"/><Relationship Id="rId1" Type="http://schemas.openxmlformats.org/officeDocument/2006/relationships/tags" Target="../tags/tag31.xml"/><Relationship Id="rId6" Type="http://schemas.openxmlformats.org/officeDocument/2006/relationships/image" Target="../media/image68.png"/><Relationship Id="rId5" Type="http://schemas.openxmlformats.org/officeDocument/2006/relationships/image" Target="../media/image1.emf"/><Relationship Id="rId4" Type="http://schemas.openxmlformats.org/officeDocument/2006/relationships/oleObject" Target="../embeddings/oleObject17.bin"/></Relationships>
</file>

<file path=ppt/slides/_rels/slide24.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notesSlide" Target="../notesSlides/notesSlide18.xml"/><Relationship Id="rId7" Type="http://schemas.openxmlformats.org/officeDocument/2006/relationships/image" Target="../media/image69.png"/><Relationship Id="rId2" Type="http://schemas.openxmlformats.org/officeDocument/2006/relationships/slideLayout" Target="../slideLayouts/slideLayout25.xml"/><Relationship Id="rId1" Type="http://schemas.openxmlformats.org/officeDocument/2006/relationships/tags" Target="../tags/tag32.xml"/><Relationship Id="rId6" Type="http://schemas.openxmlformats.org/officeDocument/2006/relationships/hyperlink" Target="https://rmi.org/insight/sailing-towards-net-zero/" TargetMode="External"/><Relationship Id="rId5" Type="http://schemas.openxmlformats.org/officeDocument/2006/relationships/image" Target="../media/image1.emf"/><Relationship Id="rId4" Type="http://schemas.openxmlformats.org/officeDocument/2006/relationships/oleObject" Target="../embeddings/oleObject17.bin"/></Relationships>
</file>

<file path=ppt/slides/_rels/slide25.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notesSlide" Target="../notesSlides/notesSlide19.xml"/><Relationship Id="rId7" Type="http://schemas.openxmlformats.org/officeDocument/2006/relationships/image" Target="../media/image71.png"/><Relationship Id="rId2" Type="http://schemas.openxmlformats.org/officeDocument/2006/relationships/slideLayout" Target="../slideLayouts/slideLayout25.xml"/><Relationship Id="rId1" Type="http://schemas.openxmlformats.org/officeDocument/2006/relationships/tags" Target="../tags/tag33.xml"/><Relationship Id="rId6" Type="http://schemas.openxmlformats.org/officeDocument/2006/relationships/hyperlink" Target="https://rmi.org/insight/sailing-towards-net-zero/" TargetMode="External"/><Relationship Id="rId5" Type="http://schemas.openxmlformats.org/officeDocument/2006/relationships/image" Target="../media/image1.emf"/><Relationship Id="rId4" Type="http://schemas.openxmlformats.org/officeDocument/2006/relationships/oleObject" Target="../embeddings/oleObject17.bin"/></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notesSlide" Target="../notesSlides/notesSlide20.xml"/><Relationship Id="rId7" Type="http://schemas.openxmlformats.org/officeDocument/2006/relationships/image" Target="../media/image74.png"/><Relationship Id="rId2" Type="http://schemas.openxmlformats.org/officeDocument/2006/relationships/slideLayout" Target="../slideLayouts/slideLayout25.xml"/><Relationship Id="rId1" Type="http://schemas.openxmlformats.org/officeDocument/2006/relationships/tags" Target="../tags/tag34.xml"/><Relationship Id="rId6" Type="http://schemas.openxmlformats.org/officeDocument/2006/relationships/image" Target="../media/image73.png"/><Relationship Id="rId5" Type="http://schemas.openxmlformats.org/officeDocument/2006/relationships/image" Target="../media/image1.emf"/><Relationship Id="rId4" Type="http://schemas.openxmlformats.org/officeDocument/2006/relationships/oleObject" Target="../embeddings/oleObject17.bin"/><Relationship Id="rId9" Type="http://schemas.openxmlformats.org/officeDocument/2006/relationships/image" Target="../media/image7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911AF-E9BD-9261-D4A2-F70985373779}"/>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FB18438F-8BE5-2242-525D-7A142E9BE93C}"/>
              </a:ext>
            </a:extLst>
          </p:cNvPr>
          <p:cNvSpPr>
            <a:spLocks noGrp="1"/>
          </p:cNvSpPr>
          <p:nvPr>
            <p:ph type="title"/>
          </p:nvPr>
        </p:nvSpPr>
        <p:spPr>
          <a:xfrm>
            <a:off x="993214" y="1632857"/>
            <a:ext cx="10221863" cy="2775019"/>
          </a:xfrm>
        </p:spPr>
        <p:txBody>
          <a:bodyPr>
            <a:noAutofit/>
          </a:bodyPr>
          <a:lstStyle/>
          <a:p>
            <a:r>
              <a:rPr lang="en-US" sz="6600" b="1" dirty="0">
                <a:solidFill>
                  <a:schemeClr val="tx2"/>
                </a:solidFill>
              </a:rPr>
              <a:t>Green Hydrogen in India</a:t>
            </a:r>
            <a:br>
              <a:rPr lang="en-US" sz="6600" b="1" dirty="0">
                <a:solidFill>
                  <a:schemeClr val="tx2"/>
                </a:solidFill>
              </a:rPr>
            </a:br>
            <a:br>
              <a:rPr lang="en-US" sz="4800" b="1" dirty="0">
                <a:solidFill>
                  <a:schemeClr val="tx2"/>
                </a:solidFill>
              </a:rPr>
            </a:br>
            <a:r>
              <a:rPr lang="en-US" sz="4400" b="1" i="1" dirty="0">
                <a:solidFill>
                  <a:schemeClr val="tx2"/>
                </a:solidFill>
              </a:rPr>
              <a:t>Unlocking Potential Amid Global Headwinds</a:t>
            </a:r>
            <a:endParaRPr lang="en-US" sz="6000" b="1" i="1" dirty="0">
              <a:solidFill>
                <a:schemeClr val="tx2"/>
              </a:solidFill>
            </a:endParaRPr>
          </a:p>
        </p:txBody>
      </p:sp>
      <p:sp>
        <p:nvSpPr>
          <p:cNvPr id="6" name="Text Placeholder 3">
            <a:extLst>
              <a:ext uri="{FF2B5EF4-FFF2-40B4-BE49-F238E27FC236}">
                <a16:creationId xmlns:a16="http://schemas.microsoft.com/office/drawing/2014/main" id="{F7131982-F552-0406-85A3-4D5C913878E3}"/>
              </a:ext>
            </a:extLst>
          </p:cNvPr>
          <p:cNvSpPr txBox="1">
            <a:spLocks/>
          </p:cNvSpPr>
          <p:nvPr/>
        </p:nvSpPr>
        <p:spPr>
          <a:xfrm>
            <a:off x="993214" y="5225143"/>
            <a:ext cx="10221863" cy="42454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accent1"/>
                </a:solidFill>
                <a:latin typeface="Source Sans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ource Sans Pro" panose="020B05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75000"/>
                    <a:lumOff val="25000"/>
                  </a:schemeClr>
                </a:solidFill>
                <a:latin typeface="Source Sans Pro" panose="020B05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solidFill>
                  <a:schemeClr val="tx2"/>
                </a:solidFill>
                <a:latin typeface="Times New Roman" panose="02020603050405020304" pitchFamily="18" charset="0"/>
                <a:cs typeface="Times New Roman" panose="02020603050405020304" pitchFamily="18" charset="0"/>
              </a:rPr>
              <a:t>ICGH 2025</a:t>
            </a:r>
          </a:p>
          <a:p>
            <a:pPr marL="0" indent="0" algn="ctr">
              <a:buNone/>
            </a:pPr>
            <a:r>
              <a:rPr lang="en-US" sz="2400" dirty="0">
                <a:solidFill>
                  <a:schemeClr val="tx2"/>
                </a:solidFill>
                <a:latin typeface="Times New Roman" panose="02020603050405020304" pitchFamily="18" charset="0"/>
                <a:cs typeface="Times New Roman" panose="02020603050405020304" pitchFamily="18" charset="0"/>
              </a:rPr>
              <a:t>11 November 2025</a:t>
            </a:r>
          </a:p>
        </p:txBody>
      </p:sp>
      <p:sp>
        <p:nvSpPr>
          <p:cNvPr id="2" name="TextBox 1">
            <a:extLst>
              <a:ext uri="{FF2B5EF4-FFF2-40B4-BE49-F238E27FC236}">
                <a16:creationId xmlns:a16="http://schemas.microsoft.com/office/drawing/2014/main" id="{A8E7AE4A-10F4-9B15-8EF0-1D2C5A65DC12}"/>
              </a:ext>
            </a:extLst>
          </p:cNvPr>
          <p:cNvSpPr txBox="1"/>
          <p:nvPr/>
        </p:nvSpPr>
        <p:spPr>
          <a:xfrm>
            <a:off x="3107267" y="4622800"/>
            <a:ext cx="5825066" cy="369332"/>
          </a:xfrm>
          <a:prstGeom prst="rect">
            <a:avLst/>
          </a:prstGeom>
          <a:noFill/>
        </p:spPr>
        <p:txBody>
          <a:bodyPr wrap="square" rtlCol="0">
            <a:spAutoFit/>
          </a:bodyPr>
          <a:lstStyle/>
          <a:p>
            <a:pPr algn="ctr"/>
            <a:r>
              <a:rPr lang="en-US" dirty="0">
                <a:latin typeface="Arial Rounded MT Bold" panose="020F0704030504030204" pitchFamily="34" charset="0"/>
              </a:rPr>
              <a:t>SANTOSH KUMAR  SARANGI, SECRETARY, MNRE </a:t>
            </a:r>
          </a:p>
        </p:txBody>
      </p:sp>
    </p:spTree>
    <p:extLst>
      <p:ext uri="{BB962C8B-B14F-4D97-AF65-F5344CB8AC3E}">
        <p14:creationId xmlns:p14="http://schemas.microsoft.com/office/powerpoint/2010/main" val="483456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ED2C82-02FA-77A7-13DA-0930E9D21EFD}"/>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55A50C7A-E6DD-1E8C-49D0-8F62D1153F4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4" imgH="405" progId="TCLayout.ActiveDocument.1">
                  <p:embed/>
                </p:oleObj>
              </mc:Choice>
              <mc:Fallback>
                <p:oleObj name="think-cell Slide" r:id="rId4" imgW="404" imgH="405" progId="TCLayout.ActiveDocument.1">
                  <p:embed/>
                  <p:pic>
                    <p:nvPicPr>
                      <p:cNvPr id="6" name="think-cell data - do not delete" hidden="1">
                        <a:extLst>
                          <a:ext uri="{FF2B5EF4-FFF2-40B4-BE49-F238E27FC236}">
                            <a16:creationId xmlns:a16="http://schemas.microsoft.com/office/drawing/2014/main" id="{55A50C7A-E6DD-1E8C-49D0-8F62D1153F4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F187299B-FF1F-5534-30BC-A6F41528F947}"/>
              </a:ext>
            </a:extLst>
          </p:cNvPr>
          <p:cNvSpPr>
            <a:spLocks noGrp="1"/>
          </p:cNvSpPr>
          <p:nvPr>
            <p:ph type="title"/>
          </p:nvPr>
        </p:nvSpPr>
        <p:spPr>
          <a:xfrm>
            <a:off x="376518" y="365126"/>
            <a:ext cx="11427555" cy="507710"/>
          </a:xfrm>
        </p:spPr>
        <p:txBody>
          <a:bodyPr vert="horz">
            <a:noAutofit/>
          </a:bodyPr>
          <a:lstStyle/>
          <a:p>
            <a:r>
              <a:rPr lang="en-IN" sz="2800" b="1" noProof="0" dirty="0"/>
              <a:t>Agenda</a:t>
            </a:r>
          </a:p>
        </p:txBody>
      </p:sp>
      <p:sp>
        <p:nvSpPr>
          <p:cNvPr id="10" name="Slide Number Placeholder 9">
            <a:extLst>
              <a:ext uri="{FF2B5EF4-FFF2-40B4-BE49-F238E27FC236}">
                <a16:creationId xmlns:a16="http://schemas.microsoft.com/office/drawing/2014/main" id="{1B7F6AF8-DEF7-57FC-B093-B9163DA2EA15}"/>
              </a:ext>
            </a:extLst>
          </p:cNvPr>
          <p:cNvSpPr>
            <a:spLocks noGrp="1"/>
          </p:cNvSpPr>
          <p:nvPr>
            <p:ph type="sldNum" sz="quarter" idx="12"/>
          </p:nvPr>
        </p:nvSpPr>
        <p:spPr>
          <a:xfrm>
            <a:off x="11495676" y="6247620"/>
            <a:ext cx="484873" cy="365125"/>
          </a:xfrm>
        </p:spPr>
        <p:txBody>
          <a:bodyPr/>
          <a:lstStyle/>
          <a:p>
            <a:fld id="{99226923-5A89-6641-B7F4-F93E4EB9EE48}" type="slidenum">
              <a:rPr lang="en-IN" noProof="0" smtClean="0">
                <a:latin typeface="Times New Roman" panose="02020603050405020304" pitchFamily="18" charset="0"/>
                <a:ea typeface="Roboto" panose="02000000000000000000" pitchFamily="2" charset="0"/>
                <a:cs typeface="Times New Roman" panose="02020603050405020304" pitchFamily="18" charset="0"/>
              </a:rPr>
              <a:pPr/>
              <a:t>2</a:t>
            </a:fld>
            <a:endParaRPr lang="en-IN" noProof="0">
              <a:latin typeface="Times New Roman" panose="02020603050405020304" pitchFamily="18" charset="0"/>
              <a:ea typeface="Roboto" panose="02000000000000000000" pitchFamily="2" charset="0"/>
              <a:cs typeface="Times New Roman" panose="02020603050405020304" pitchFamily="18" charset="0"/>
            </a:endParaRPr>
          </a:p>
        </p:txBody>
      </p:sp>
      <p:sp>
        <p:nvSpPr>
          <p:cNvPr id="46" name="TextBox 45">
            <a:extLst>
              <a:ext uri="{FF2B5EF4-FFF2-40B4-BE49-F238E27FC236}">
                <a16:creationId xmlns:a16="http://schemas.microsoft.com/office/drawing/2014/main" id="{70A8C37C-467A-218D-B6D9-98F300020993}"/>
              </a:ext>
            </a:extLst>
          </p:cNvPr>
          <p:cNvSpPr txBox="1"/>
          <p:nvPr/>
        </p:nvSpPr>
        <p:spPr>
          <a:xfrm>
            <a:off x="376518" y="893619"/>
            <a:ext cx="10263773" cy="5964381"/>
          </a:xfrm>
          <a:prstGeom prst="rect">
            <a:avLst/>
          </a:prstGeom>
          <a:solidFill>
            <a:schemeClr val="bg1"/>
          </a:solidFill>
          <a:ln>
            <a:noFill/>
          </a:ln>
          <a:effectLst/>
        </p:spPr>
        <p:txBody>
          <a:bodyPr vert="horz" wrap="square" lIns="91440" tIns="45720" rIns="91440" bIns="45720" rtlCol="0" anchor="t" anchorCtr="0">
            <a:noAutofit/>
          </a:bodyPr>
          <a:lstStyle/>
          <a:p>
            <a:endParaRPr lang="en-IN" sz="1600" b="1" dirty="0">
              <a:latin typeface="Times New Roman" panose="02020603050405020304" pitchFamily="18" charset="0"/>
              <a:cs typeface="Times New Roman" panose="02020603050405020304" pitchFamily="18" charset="0"/>
            </a:endParaRPr>
          </a:p>
        </p:txBody>
      </p:sp>
      <p:sp>
        <p:nvSpPr>
          <p:cNvPr id="51" name="TextBox 50">
            <a:extLst>
              <a:ext uri="{FF2B5EF4-FFF2-40B4-BE49-F238E27FC236}">
                <a16:creationId xmlns:a16="http://schemas.microsoft.com/office/drawing/2014/main" id="{37540421-60A1-1E73-555B-0424F35584CF}"/>
              </a:ext>
            </a:extLst>
          </p:cNvPr>
          <p:cNvSpPr txBox="1"/>
          <p:nvPr/>
        </p:nvSpPr>
        <p:spPr>
          <a:xfrm>
            <a:off x="376518" y="978851"/>
            <a:ext cx="11438964" cy="5755422"/>
          </a:xfrm>
          <a:prstGeom prst="rect">
            <a:avLst/>
          </a:prstGeom>
          <a:noFill/>
        </p:spPr>
        <p:txBody>
          <a:bodyPr wrap="square">
            <a:spAutoFit/>
          </a:bodyPr>
          <a:lstStyle/>
          <a:p>
            <a:pPr marL="342900" indent="-342900">
              <a:buFont typeface="+mj-lt"/>
              <a:buAutoNum type="arabicPeriod"/>
            </a:pPr>
            <a:r>
              <a:rPr lang="en-US" sz="1600" b="1" dirty="0">
                <a:latin typeface="Times New Roman" panose="02020603050405020304" pitchFamily="18" charset="0"/>
                <a:cs typeface="Times New Roman" panose="02020603050405020304" pitchFamily="18" charset="0"/>
              </a:rPr>
              <a:t>India’s Advantage: Low-Cost Renewables, Global Partnerships</a:t>
            </a:r>
          </a:p>
          <a:p>
            <a:pPr marL="800100" lvl="1" indent="-342900">
              <a:buFont typeface="Arial" panose="020B0604020202020204" pitchFamily="34" charset="0"/>
              <a:buChar char="•"/>
            </a:pPr>
            <a:r>
              <a:rPr lang="en-US" sz="1600" i="1" dirty="0">
                <a:latin typeface="Times New Roman" panose="02020603050405020304" pitchFamily="18" charset="0"/>
                <a:cs typeface="Times New Roman" panose="02020603050405020304" pitchFamily="18" charset="0"/>
              </a:rPr>
              <a:t>Energy independence and industrial competitiveness</a:t>
            </a:r>
          </a:p>
          <a:p>
            <a:pPr marL="800100" lvl="1" indent="-342900">
              <a:buFont typeface="Arial" panose="020B0604020202020204" pitchFamily="34" charset="0"/>
              <a:buChar char="•"/>
            </a:pPr>
            <a:r>
              <a:rPr lang="en-US" sz="1600" i="1" dirty="0">
                <a:latin typeface="Times New Roman" panose="02020603050405020304" pitchFamily="18" charset="0"/>
                <a:cs typeface="Times New Roman" panose="02020603050405020304" pitchFamily="18" charset="0"/>
              </a:rPr>
              <a:t>National Green Hydrogen Mission: Laying the foundation for scale</a:t>
            </a:r>
          </a:p>
          <a:p>
            <a:pPr marL="800100" lvl="1" indent="-342900">
              <a:buFont typeface="Arial" panose="020B0604020202020204" pitchFamily="34" charset="0"/>
              <a:buChar char="•"/>
            </a:pPr>
            <a:r>
              <a:rPr lang="en-US" sz="1600" i="1" dirty="0">
                <a:latin typeface="Times New Roman" panose="02020603050405020304" pitchFamily="18" charset="0"/>
                <a:cs typeface="Times New Roman" panose="02020603050405020304" pitchFamily="18" charset="0"/>
              </a:rPr>
              <a:t>Investment in R&amp;D, hydrogen valleys and pilot projects</a:t>
            </a:r>
          </a:p>
          <a:p>
            <a:pPr marL="342900" indent="-342900">
              <a:buFont typeface="+mj-lt"/>
              <a:buAutoNum type="arabicPeriod"/>
            </a:pPr>
            <a:endParaRPr lang="en-US" sz="1600" dirty="0">
              <a:latin typeface="Times New Roman" panose="02020603050405020304" pitchFamily="18" charset="0"/>
              <a:cs typeface="Times New Roman" panose="02020603050405020304" pitchFamily="18" charset="0"/>
            </a:endParaRPr>
          </a:p>
          <a:p>
            <a:pPr marL="342900" indent="-342900">
              <a:buFont typeface="+mj-lt"/>
              <a:buAutoNum type="arabicPeriod"/>
            </a:pPr>
            <a:r>
              <a:rPr lang="en-US" sz="1600" b="1" dirty="0">
                <a:latin typeface="Times New Roman" panose="02020603050405020304" pitchFamily="18" charset="0"/>
                <a:cs typeface="Times New Roman" panose="02020603050405020304" pitchFamily="18" charset="0"/>
              </a:rPr>
              <a:t>Market Realignment: India’s Strategic Edge in a Changing Global Landscape</a:t>
            </a:r>
          </a:p>
          <a:p>
            <a:pPr marL="800100" lvl="1" indent="-342900">
              <a:buFont typeface="Arial" panose="020B0604020202020204" pitchFamily="34" charset="0"/>
              <a:buChar char="•"/>
            </a:pPr>
            <a:r>
              <a:rPr lang="en-US" sz="1600" i="1" dirty="0">
                <a:latin typeface="Times New Roman" panose="02020603050405020304" pitchFamily="18" charset="0"/>
                <a:cs typeface="Times New Roman" panose="02020603050405020304" pitchFamily="18" charset="0"/>
              </a:rPr>
              <a:t>Global slowdown and recalibration</a:t>
            </a:r>
          </a:p>
          <a:p>
            <a:pPr marL="800100" lvl="1" indent="-342900">
              <a:buFont typeface="Arial" panose="020B0604020202020204" pitchFamily="34" charset="0"/>
              <a:buChar char="•"/>
            </a:pPr>
            <a:r>
              <a:rPr lang="en-US" sz="1600" i="1" dirty="0">
                <a:latin typeface="Times New Roman" panose="02020603050405020304" pitchFamily="18" charset="0"/>
                <a:cs typeface="Times New Roman" panose="02020603050405020304" pitchFamily="18" charset="0"/>
              </a:rPr>
              <a:t>India’s cost advantage and export readiness</a:t>
            </a:r>
          </a:p>
          <a:p>
            <a:pPr marL="342900" indent="-342900">
              <a:buFont typeface="+mj-lt"/>
              <a:buAutoNum type="arabicPeriod"/>
            </a:pPr>
            <a:endParaRPr lang="en-US" sz="1600" dirty="0">
              <a:latin typeface="Times New Roman" panose="02020603050405020304" pitchFamily="18" charset="0"/>
              <a:cs typeface="Times New Roman" panose="02020603050405020304" pitchFamily="18" charset="0"/>
            </a:endParaRPr>
          </a:p>
          <a:p>
            <a:pPr marL="342900" indent="-342900">
              <a:buFont typeface="+mj-lt"/>
              <a:buAutoNum type="arabicPeriod"/>
            </a:pPr>
            <a:r>
              <a:rPr lang="en-US" sz="1600" b="1" dirty="0">
                <a:latin typeface="Times New Roman" panose="02020603050405020304" pitchFamily="18" charset="0"/>
                <a:cs typeface="Times New Roman" panose="02020603050405020304" pitchFamily="18" charset="0"/>
              </a:rPr>
              <a:t>Early Projects Anchored in Emerging Markets</a:t>
            </a:r>
          </a:p>
          <a:p>
            <a:pPr marL="800100" lvl="1" indent="-342900">
              <a:buFont typeface="Arial" panose="020B0604020202020204" pitchFamily="34" charset="0"/>
              <a:buChar char="•"/>
            </a:pPr>
            <a:r>
              <a:rPr lang="en-US" sz="1600" i="1" dirty="0">
                <a:latin typeface="Times New Roman" panose="02020603050405020304" pitchFamily="18" charset="0"/>
                <a:cs typeface="Times New Roman" panose="02020603050405020304" pitchFamily="18" charset="0"/>
              </a:rPr>
              <a:t>Expanding demand beyond </a:t>
            </a:r>
            <a:r>
              <a:rPr lang="en-US" sz="1600" i="1" dirty="0" err="1">
                <a:latin typeface="Times New Roman" panose="02020603050405020304" pitchFamily="18" charset="0"/>
                <a:cs typeface="Times New Roman" panose="02020603050405020304" pitchFamily="18" charset="0"/>
              </a:rPr>
              <a:t>fertilisers</a:t>
            </a:r>
            <a:endParaRPr lang="en-US" sz="1600" i="1" dirty="0">
              <a:latin typeface="Times New Roman" panose="02020603050405020304" pitchFamily="18" charset="0"/>
              <a:cs typeface="Times New Roman" panose="02020603050405020304" pitchFamily="18" charset="0"/>
            </a:endParaRPr>
          </a:p>
          <a:p>
            <a:pPr marL="800100" lvl="1" indent="-342900">
              <a:buFont typeface="Arial" panose="020B0604020202020204" pitchFamily="34" charset="0"/>
              <a:buChar char="•"/>
            </a:pPr>
            <a:r>
              <a:rPr lang="en-US" sz="1600" i="1" dirty="0">
                <a:latin typeface="Times New Roman" panose="02020603050405020304" pitchFamily="18" charset="0"/>
                <a:cs typeface="Times New Roman" panose="02020603050405020304" pitchFamily="18" charset="0"/>
              </a:rPr>
              <a:t>Capturing early-mover advantage in export markets</a:t>
            </a:r>
          </a:p>
          <a:p>
            <a:pPr marL="342900" indent="-342900">
              <a:buFont typeface="+mj-lt"/>
              <a:buAutoNum type="arabicPeriod"/>
            </a:pPr>
            <a:endParaRPr lang="en-US" sz="1600" dirty="0">
              <a:latin typeface="Times New Roman" panose="02020603050405020304" pitchFamily="18" charset="0"/>
              <a:cs typeface="Times New Roman" panose="02020603050405020304" pitchFamily="18" charset="0"/>
            </a:endParaRPr>
          </a:p>
          <a:p>
            <a:pPr marL="342900" indent="-342900">
              <a:buFont typeface="+mj-lt"/>
              <a:buAutoNum type="arabicPeriod"/>
            </a:pPr>
            <a:r>
              <a:rPr lang="en-US" sz="1600" b="1" dirty="0">
                <a:latin typeface="Times New Roman" panose="02020603050405020304" pitchFamily="18" charset="0"/>
                <a:cs typeface="Times New Roman" panose="02020603050405020304" pitchFamily="18" charset="0"/>
              </a:rPr>
              <a:t>Enablers: Path from Potential to Scale</a:t>
            </a:r>
          </a:p>
          <a:p>
            <a:pPr marL="800100" lvl="1" indent="-342900">
              <a:buFont typeface="Arial" panose="020B0604020202020204" pitchFamily="34" charset="0"/>
              <a:buChar char="•"/>
            </a:pPr>
            <a:r>
              <a:rPr lang="en-US" sz="1600" i="1" dirty="0">
                <a:latin typeface="Times New Roman" panose="02020603050405020304" pitchFamily="18" charset="0"/>
                <a:cs typeface="Times New Roman" panose="02020603050405020304" pitchFamily="18" charset="0"/>
              </a:rPr>
              <a:t>Infrastructure, standards, partnerships, and de-risking</a:t>
            </a:r>
          </a:p>
          <a:p>
            <a:pPr marL="800100" lvl="1" indent="-342900">
              <a:buFont typeface="Arial" panose="020B0604020202020204" pitchFamily="34" charset="0"/>
              <a:buChar char="•"/>
            </a:pPr>
            <a:r>
              <a:rPr lang="en-US" sz="1600" i="1" dirty="0">
                <a:latin typeface="Times New Roman" panose="02020603050405020304" pitchFamily="18" charset="0"/>
                <a:cs typeface="Times New Roman" panose="02020603050405020304" pitchFamily="18" charset="0"/>
              </a:rPr>
              <a:t>Port-based industrial hubs driving cost efficiency</a:t>
            </a:r>
          </a:p>
          <a:p>
            <a:pPr marL="342900" indent="-342900">
              <a:buFont typeface="+mj-lt"/>
              <a:buAutoNum type="arabicPeriod"/>
            </a:pPr>
            <a:endParaRPr lang="en-US" sz="1600" dirty="0">
              <a:latin typeface="Times New Roman" panose="02020603050405020304" pitchFamily="18" charset="0"/>
              <a:cs typeface="Times New Roman" panose="02020603050405020304" pitchFamily="18" charset="0"/>
            </a:endParaRPr>
          </a:p>
          <a:p>
            <a:pPr marL="342900" indent="-342900">
              <a:buFont typeface="+mj-lt"/>
              <a:buAutoNum type="arabicPeriod"/>
            </a:pPr>
            <a:r>
              <a:rPr lang="en-US" sz="1600" b="1" dirty="0">
                <a:latin typeface="Times New Roman" panose="02020603050405020304" pitchFamily="18" charset="0"/>
                <a:cs typeface="Times New Roman" panose="02020603050405020304" pitchFamily="18" charset="0"/>
              </a:rPr>
              <a:t>Shipping and Trade Corridors: Extending India’s Green Reach</a:t>
            </a:r>
          </a:p>
          <a:p>
            <a:pPr marL="800100" lvl="1" indent="-342900">
              <a:buFont typeface="Arial" panose="020B0604020202020204" pitchFamily="34" charset="0"/>
              <a:buChar char="•"/>
            </a:pPr>
            <a:r>
              <a:rPr lang="en-US" sz="1600" i="1" dirty="0">
                <a:latin typeface="Times New Roman" panose="02020603050405020304" pitchFamily="18" charset="0"/>
                <a:cs typeface="Times New Roman" panose="02020603050405020304" pitchFamily="18" charset="0"/>
              </a:rPr>
              <a:t>Rotterdam–VOC–Singapore and coastal corridors</a:t>
            </a:r>
          </a:p>
          <a:p>
            <a:pPr marL="800100" lvl="1" indent="-342900">
              <a:buFont typeface="Arial" panose="020B0604020202020204" pitchFamily="34" charset="0"/>
              <a:buChar char="•"/>
            </a:pPr>
            <a:r>
              <a:rPr lang="en-US" sz="1600" i="1" dirty="0">
                <a:latin typeface="Times New Roman" panose="02020603050405020304" pitchFamily="18" charset="0"/>
                <a:cs typeface="Times New Roman" panose="02020603050405020304" pitchFamily="18" charset="0"/>
              </a:rPr>
              <a:t>Policy alignment for cost parity and competitiveness</a:t>
            </a:r>
          </a:p>
          <a:p>
            <a:pPr marL="342900" indent="-342900">
              <a:buFont typeface="+mj-lt"/>
              <a:buAutoNum type="arabicPeriod"/>
            </a:pPr>
            <a:endParaRPr lang="en-US" sz="1600" dirty="0">
              <a:latin typeface="Times New Roman" panose="02020603050405020304" pitchFamily="18" charset="0"/>
              <a:cs typeface="Times New Roman" panose="02020603050405020304" pitchFamily="18" charset="0"/>
            </a:endParaRPr>
          </a:p>
          <a:p>
            <a:pPr marL="342900" indent="-342900">
              <a:buFont typeface="+mj-lt"/>
              <a:buAutoNum type="arabicPeriod"/>
            </a:pPr>
            <a:r>
              <a:rPr lang="en-US" sz="1600" b="1" dirty="0">
                <a:latin typeface="Times New Roman" panose="02020603050405020304" pitchFamily="18" charset="0"/>
                <a:cs typeface="Times New Roman" panose="02020603050405020304" pitchFamily="18" charset="0"/>
              </a:rPr>
              <a:t>India’s Next Phase of Growth and Innovation</a:t>
            </a:r>
          </a:p>
          <a:p>
            <a:pPr marL="800100" lvl="1" indent="-342900">
              <a:buFont typeface="Arial" panose="020B0604020202020204" pitchFamily="34" charset="0"/>
              <a:buChar char="•"/>
            </a:pPr>
            <a:r>
              <a:rPr lang="en-US" sz="1600" i="1" dirty="0">
                <a:latin typeface="Times New Roman" panose="02020603050405020304" pitchFamily="18" charset="0"/>
                <a:cs typeface="Times New Roman" panose="02020603050405020304" pitchFamily="18" charset="0"/>
              </a:rPr>
              <a:t>Channeling efforts toward clusters, corridors, and commercial projects</a:t>
            </a:r>
          </a:p>
        </p:txBody>
      </p:sp>
    </p:spTree>
    <p:extLst>
      <p:ext uri="{BB962C8B-B14F-4D97-AF65-F5344CB8AC3E}">
        <p14:creationId xmlns:p14="http://schemas.microsoft.com/office/powerpoint/2010/main" val="35335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A7561-55C4-0127-5AB4-CE5560D0F30C}"/>
              </a:ext>
            </a:extLst>
          </p:cNvPr>
          <p:cNvSpPr>
            <a:spLocks noGrp="1"/>
          </p:cNvSpPr>
          <p:nvPr>
            <p:ph type="title"/>
          </p:nvPr>
        </p:nvSpPr>
        <p:spPr>
          <a:xfrm>
            <a:off x="367553" y="2380636"/>
            <a:ext cx="11456894" cy="2096727"/>
          </a:xfrm>
        </p:spPr>
        <p:txBody>
          <a:bodyPr>
            <a:noAutofit/>
          </a:bodyPr>
          <a:lstStyle/>
          <a:p>
            <a:r>
              <a:rPr lang="en-US" dirty="0"/>
              <a:t>India’s Advantage: Low-Cost Renewables, Global Partnerships</a:t>
            </a:r>
          </a:p>
        </p:txBody>
      </p:sp>
    </p:spTree>
    <p:extLst>
      <p:ext uri="{BB962C8B-B14F-4D97-AF65-F5344CB8AC3E}">
        <p14:creationId xmlns:p14="http://schemas.microsoft.com/office/powerpoint/2010/main" val="2474327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72C1C-9307-79A3-459F-B12423776062}"/>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54E9392A-4EE6-1E76-F192-D7D168A538F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4" imgH="405" progId="TCLayout.ActiveDocument.1">
                  <p:embed/>
                </p:oleObj>
              </mc:Choice>
              <mc:Fallback>
                <p:oleObj name="think-cell Slide" r:id="rId4" imgW="404" imgH="405" progId="TCLayout.ActiveDocument.1">
                  <p:embed/>
                  <p:pic>
                    <p:nvPicPr>
                      <p:cNvPr id="6" name="think-cell data - do not delete" hidden="1">
                        <a:extLst>
                          <a:ext uri="{FF2B5EF4-FFF2-40B4-BE49-F238E27FC236}">
                            <a16:creationId xmlns:a16="http://schemas.microsoft.com/office/drawing/2014/main" id="{54E9392A-4EE6-1E76-F192-D7D168A538F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1AB9D4C3-1830-69EE-F8C9-27F00F586CE1}"/>
              </a:ext>
            </a:extLst>
          </p:cNvPr>
          <p:cNvSpPr>
            <a:spLocks noGrp="1"/>
          </p:cNvSpPr>
          <p:nvPr>
            <p:ph type="title"/>
          </p:nvPr>
        </p:nvSpPr>
        <p:spPr>
          <a:xfrm>
            <a:off x="376518" y="365126"/>
            <a:ext cx="11427555" cy="900000"/>
          </a:xfrm>
        </p:spPr>
        <p:txBody>
          <a:bodyPr vert="horz">
            <a:noAutofit/>
          </a:bodyPr>
          <a:lstStyle/>
          <a:p>
            <a:r>
              <a:rPr lang="en-IN" sz="2800" b="1" noProof="0" dirty="0"/>
              <a:t>Green hydrogen is strengthening </a:t>
            </a:r>
            <a:r>
              <a:rPr lang="en-IN" sz="2800" b="1" noProof="0"/>
              <a:t>India's</a:t>
            </a:r>
            <a:r>
              <a:rPr lang="en-IN" sz="2800" b="1" noProof="0" dirty="0"/>
              <a:t> energy security and global competitiveness</a:t>
            </a:r>
          </a:p>
        </p:txBody>
      </p:sp>
      <p:sp>
        <p:nvSpPr>
          <p:cNvPr id="10" name="Slide Number Placeholder 9">
            <a:extLst>
              <a:ext uri="{FF2B5EF4-FFF2-40B4-BE49-F238E27FC236}">
                <a16:creationId xmlns:a16="http://schemas.microsoft.com/office/drawing/2014/main" id="{59801AF1-63A5-D829-9D08-D0926E0B6B58}"/>
              </a:ext>
            </a:extLst>
          </p:cNvPr>
          <p:cNvSpPr>
            <a:spLocks noGrp="1"/>
          </p:cNvSpPr>
          <p:nvPr>
            <p:ph type="sldNum" sz="quarter" idx="12"/>
          </p:nvPr>
        </p:nvSpPr>
        <p:spPr>
          <a:xfrm>
            <a:off x="11495676" y="6247620"/>
            <a:ext cx="484873" cy="365125"/>
          </a:xfrm>
        </p:spPr>
        <p:txBody>
          <a:bodyPr/>
          <a:lstStyle/>
          <a:p>
            <a:fld id="{99226923-5A89-6641-B7F4-F93E4EB9EE48}" type="slidenum">
              <a:rPr lang="en-IN" noProof="0" smtClean="0">
                <a:latin typeface="Times New Roman" panose="02020603050405020304" pitchFamily="18" charset="0"/>
                <a:ea typeface="Roboto" panose="02000000000000000000" pitchFamily="2" charset="0"/>
                <a:cs typeface="Times New Roman" panose="02020603050405020304" pitchFamily="18" charset="0"/>
              </a:rPr>
              <a:pPr/>
              <a:t>4</a:t>
            </a:fld>
            <a:endParaRPr lang="en-IN" noProof="0">
              <a:latin typeface="Times New Roman" panose="02020603050405020304" pitchFamily="18" charset="0"/>
              <a:ea typeface="Roboto" panose="02000000000000000000" pitchFamily="2" charset="0"/>
              <a:cs typeface="Times New Roman" panose="02020603050405020304" pitchFamily="18" charset="0"/>
            </a:endParaRPr>
          </a:p>
        </p:txBody>
      </p:sp>
      <p:cxnSp>
        <p:nvCxnSpPr>
          <p:cNvPr id="4" name="Straight Connector 3">
            <a:extLst>
              <a:ext uri="{FF2B5EF4-FFF2-40B4-BE49-F238E27FC236}">
                <a16:creationId xmlns:a16="http://schemas.microsoft.com/office/drawing/2014/main" id="{6A3B4148-0B05-E830-AA0B-4A15C3817C61}"/>
              </a:ext>
            </a:extLst>
          </p:cNvPr>
          <p:cNvCxnSpPr>
            <a:cxnSpLocks/>
          </p:cNvCxnSpPr>
          <p:nvPr/>
        </p:nvCxnSpPr>
        <p:spPr>
          <a:xfrm>
            <a:off x="188661" y="3692240"/>
            <a:ext cx="2816848"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022DCDE7-7810-D2C0-382E-3D3CB04348BF}"/>
              </a:ext>
            </a:extLst>
          </p:cNvPr>
          <p:cNvSpPr txBox="1"/>
          <p:nvPr/>
        </p:nvSpPr>
        <p:spPr>
          <a:xfrm>
            <a:off x="188661" y="3876968"/>
            <a:ext cx="2816848" cy="2357584"/>
          </a:xfrm>
          <a:prstGeom prst="rect">
            <a:avLst/>
          </a:prstGeom>
          <a:noFill/>
          <a:ln>
            <a:noFill/>
          </a:ln>
          <a:effectLst/>
        </p:spPr>
        <p:txBody>
          <a:bodyPr vert="horz" wrap="square" lIns="91440" tIns="45720" rIns="91440" bIns="45720" rtlCol="0" anchor="t" anchorCtr="0">
            <a:noAutofit/>
          </a:bodyPr>
          <a:lstStyle/>
          <a:p>
            <a:pPr marL="296863" marR="0" indent="-285750" algn="l" defTabSz="914400" rtl="0" eaLnBrk="1" fontAlgn="auto" latinLnBrk="0" hangingPunct="1">
              <a:lnSpc>
                <a:spcPct val="90000"/>
              </a:lnSpc>
              <a:spcBef>
                <a:spcPct val="0"/>
              </a:spcBef>
              <a:spcAft>
                <a:spcPts val="0"/>
              </a:spcAft>
              <a:buClrTx/>
              <a:buSzTx/>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Replaces imported fossil fuels with clean hydrogen</a:t>
            </a:r>
          </a:p>
          <a:p>
            <a:pPr marL="296863" marR="0" indent="-285750" algn="l" defTabSz="914400" rtl="0" eaLnBrk="1" fontAlgn="auto" latinLnBrk="0" hangingPunct="1">
              <a:lnSpc>
                <a:spcPct val="90000"/>
              </a:lnSpc>
              <a:spcBef>
                <a:spcPct val="0"/>
              </a:spcBef>
              <a:spcAft>
                <a:spcPts val="0"/>
              </a:spcAft>
              <a:buClrTx/>
              <a:buSzTx/>
              <a:buFont typeface="Arial" panose="020B0604020202020204" pitchFamily="34" charset="0"/>
              <a:buChar char="•"/>
            </a:pPr>
            <a:endParaRPr lang="en-US" sz="1600" dirty="0">
              <a:latin typeface="Times New Roman" panose="02020603050405020304" pitchFamily="18" charset="0"/>
              <a:cs typeface="Times New Roman" panose="02020603050405020304" pitchFamily="18" charset="0"/>
            </a:endParaRPr>
          </a:p>
          <a:p>
            <a:pPr marL="296863" marR="0" indent="-285750" algn="l" defTabSz="914400" rtl="0" eaLnBrk="1" fontAlgn="auto" latinLnBrk="0" hangingPunct="1">
              <a:lnSpc>
                <a:spcPct val="90000"/>
              </a:lnSpc>
              <a:spcBef>
                <a:spcPct val="0"/>
              </a:spcBef>
              <a:spcAft>
                <a:spcPts val="0"/>
              </a:spcAft>
              <a:buClrTx/>
              <a:buSzTx/>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Cuts crude oil, gas, and ammonia imports (&gt; $160 bn/yr)</a:t>
            </a:r>
          </a:p>
          <a:p>
            <a:pPr marL="296863" marR="0" indent="-285750" algn="l" defTabSz="914400" rtl="0" eaLnBrk="1" fontAlgn="auto" latinLnBrk="0" hangingPunct="1">
              <a:lnSpc>
                <a:spcPct val="90000"/>
              </a:lnSpc>
              <a:spcBef>
                <a:spcPct val="0"/>
              </a:spcBef>
              <a:spcAft>
                <a:spcPts val="0"/>
              </a:spcAft>
              <a:buClrTx/>
              <a:buSzTx/>
              <a:buFont typeface="Arial" panose="020B0604020202020204" pitchFamily="34" charset="0"/>
              <a:buChar char="•"/>
            </a:pPr>
            <a:endParaRPr lang="en-US" sz="1600" dirty="0">
              <a:latin typeface="Times New Roman" panose="02020603050405020304" pitchFamily="18" charset="0"/>
              <a:cs typeface="Times New Roman" panose="02020603050405020304" pitchFamily="18" charset="0"/>
            </a:endParaRPr>
          </a:p>
          <a:p>
            <a:pPr marL="296863" marR="0" indent="-285750" algn="l" defTabSz="914400" rtl="0" eaLnBrk="1" fontAlgn="auto" latinLnBrk="0" hangingPunct="1">
              <a:lnSpc>
                <a:spcPct val="90000"/>
              </a:lnSpc>
              <a:spcBef>
                <a:spcPct val="0"/>
              </a:spcBef>
              <a:spcAft>
                <a:spcPts val="0"/>
              </a:spcAft>
              <a:buClrTx/>
              <a:buSzTx/>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Strengthens energy resilience against global price shocks</a:t>
            </a:r>
          </a:p>
        </p:txBody>
      </p:sp>
      <p:cxnSp>
        <p:nvCxnSpPr>
          <p:cNvPr id="28" name="Straight Connector 27">
            <a:extLst>
              <a:ext uri="{FF2B5EF4-FFF2-40B4-BE49-F238E27FC236}">
                <a16:creationId xmlns:a16="http://schemas.microsoft.com/office/drawing/2014/main" id="{B96AC070-C216-62EE-FB1A-17D142AAC1C2}"/>
              </a:ext>
            </a:extLst>
          </p:cNvPr>
          <p:cNvCxnSpPr>
            <a:cxnSpLocks/>
          </p:cNvCxnSpPr>
          <p:nvPr/>
        </p:nvCxnSpPr>
        <p:spPr>
          <a:xfrm>
            <a:off x="3222880" y="3692240"/>
            <a:ext cx="2816848"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67FF5D78-9949-3C50-F525-4F9BA401AF16}"/>
              </a:ext>
            </a:extLst>
          </p:cNvPr>
          <p:cNvSpPr txBox="1"/>
          <p:nvPr/>
        </p:nvSpPr>
        <p:spPr>
          <a:xfrm>
            <a:off x="3222880" y="3876968"/>
            <a:ext cx="2816848" cy="2357584"/>
          </a:xfrm>
          <a:prstGeom prst="rect">
            <a:avLst/>
          </a:prstGeom>
          <a:noFill/>
          <a:ln>
            <a:noFill/>
          </a:ln>
          <a:effectLst/>
        </p:spPr>
        <p:txBody>
          <a:bodyPr vert="horz" wrap="square" lIns="91440" tIns="45720" rIns="91440" bIns="45720" rtlCol="0" anchor="t" anchorCtr="0">
            <a:noAutofit/>
          </a:bodyPr>
          <a:lstStyle/>
          <a:p>
            <a:pPr marL="296863" marR="0" indent="-285750" algn="l" defTabSz="914400" rtl="0" eaLnBrk="1" fontAlgn="auto" latinLnBrk="0" hangingPunct="1">
              <a:lnSpc>
                <a:spcPct val="90000"/>
              </a:lnSpc>
              <a:spcBef>
                <a:spcPct val="0"/>
              </a:spcBef>
              <a:spcAft>
                <a:spcPts val="0"/>
              </a:spcAft>
              <a:buClrTx/>
              <a:buSzTx/>
              <a:buFont typeface="Arial" panose="020B0604020202020204" pitchFamily="34" charset="0"/>
              <a:buChar char="•"/>
            </a:pPr>
            <a:r>
              <a:rPr lang="en-US" sz="1600" dirty="0" err="1">
                <a:latin typeface="Times New Roman" panose="02020603050405020304" pitchFamily="18" charset="0"/>
                <a:cs typeface="Times New Roman" panose="02020603050405020304" pitchFamily="18" charset="0"/>
              </a:rPr>
              <a:t>Decarbonises</a:t>
            </a:r>
            <a:r>
              <a:rPr lang="en-US" sz="1600" dirty="0">
                <a:latin typeface="Times New Roman" panose="02020603050405020304" pitchFamily="18" charset="0"/>
                <a:cs typeface="Times New Roman" panose="02020603050405020304" pitchFamily="18" charset="0"/>
              </a:rPr>
              <a:t> hard-to-abate sectors (steel, </a:t>
            </a:r>
            <a:r>
              <a:rPr lang="en-US" sz="1600" dirty="0" err="1">
                <a:latin typeface="Times New Roman" panose="02020603050405020304" pitchFamily="18" charset="0"/>
                <a:cs typeface="Times New Roman" panose="02020603050405020304" pitchFamily="18" charset="0"/>
              </a:rPr>
              <a:t>fertilisers</a:t>
            </a:r>
            <a:r>
              <a:rPr lang="en-US" sz="1600" dirty="0">
                <a:latin typeface="Times New Roman" panose="02020603050405020304" pitchFamily="18" charset="0"/>
                <a:cs typeface="Times New Roman" panose="02020603050405020304" pitchFamily="18" charset="0"/>
              </a:rPr>
              <a:t>, refining)</a:t>
            </a:r>
          </a:p>
          <a:p>
            <a:pPr marL="296863" marR="0" indent="-285750" algn="l" defTabSz="914400" rtl="0" eaLnBrk="1" fontAlgn="auto" latinLnBrk="0" hangingPunct="1">
              <a:lnSpc>
                <a:spcPct val="90000"/>
              </a:lnSpc>
              <a:spcBef>
                <a:spcPct val="0"/>
              </a:spcBef>
              <a:spcAft>
                <a:spcPts val="0"/>
              </a:spcAft>
              <a:buClrTx/>
              <a:buSzTx/>
              <a:buFont typeface="Arial" panose="020B0604020202020204" pitchFamily="34" charset="0"/>
              <a:buChar char="•"/>
            </a:pPr>
            <a:endParaRPr lang="en-US" sz="1600" dirty="0">
              <a:latin typeface="Times New Roman" panose="02020603050405020304" pitchFamily="18" charset="0"/>
              <a:cs typeface="Times New Roman" panose="02020603050405020304" pitchFamily="18" charset="0"/>
            </a:endParaRPr>
          </a:p>
          <a:p>
            <a:pPr marL="296863" marR="0" indent="-285750" algn="l" defTabSz="914400" rtl="0" eaLnBrk="1" fontAlgn="auto" latinLnBrk="0" hangingPunct="1">
              <a:lnSpc>
                <a:spcPct val="90000"/>
              </a:lnSpc>
              <a:spcBef>
                <a:spcPct val="0"/>
              </a:spcBef>
              <a:spcAft>
                <a:spcPts val="0"/>
              </a:spcAft>
              <a:buClrTx/>
              <a:buSzTx/>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Builds low-carbon manufacturing ecosystems</a:t>
            </a:r>
          </a:p>
          <a:p>
            <a:pPr marL="296863" marR="0" indent="-285750" algn="l" defTabSz="914400" rtl="0" eaLnBrk="1" fontAlgn="auto" latinLnBrk="0" hangingPunct="1">
              <a:lnSpc>
                <a:spcPct val="90000"/>
              </a:lnSpc>
              <a:spcBef>
                <a:spcPct val="0"/>
              </a:spcBef>
              <a:spcAft>
                <a:spcPts val="0"/>
              </a:spcAft>
              <a:buClrTx/>
              <a:buSzTx/>
              <a:buFont typeface="Arial" panose="020B0604020202020204" pitchFamily="34" charset="0"/>
              <a:buChar char="•"/>
            </a:pPr>
            <a:endParaRPr lang="en-US" sz="1600" dirty="0">
              <a:latin typeface="Times New Roman" panose="02020603050405020304" pitchFamily="18" charset="0"/>
              <a:cs typeface="Times New Roman" panose="02020603050405020304" pitchFamily="18" charset="0"/>
            </a:endParaRPr>
          </a:p>
          <a:p>
            <a:pPr marL="296863" marR="0" indent="-285750" algn="l" defTabSz="914400" rtl="0" eaLnBrk="1" fontAlgn="auto" latinLnBrk="0" hangingPunct="1">
              <a:lnSpc>
                <a:spcPct val="90000"/>
              </a:lnSpc>
              <a:spcBef>
                <a:spcPct val="0"/>
              </a:spcBef>
              <a:spcAft>
                <a:spcPts val="0"/>
              </a:spcAft>
              <a:buClrTx/>
              <a:buSzTx/>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Attracts global green-supply investments</a:t>
            </a:r>
          </a:p>
        </p:txBody>
      </p:sp>
      <p:cxnSp>
        <p:nvCxnSpPr>
          <p:cNvPr id="30" name="Straight Connector 29">
            <a:extLst>
              <a:ext uri="{FF2B5EF4-FFF2-40B4-BE49-F238E27FC236}">
                <a16:creationId xmlns:a16="http://schemas.microsoft.com/office/drawing/2014/main" id="{BE9C912D-4A40-CA84-8023-3C4C62AB082A}"/>
              </a:ext>
            </a:extLst>
          </p:cNvPr>
          <p:cNvCxnSpPr>
            <a:cxnSpLocks/>
          </p:cNvCxnSpPr>
          <p:nvPr/>
        </p:nvCxnSpPr>
        <p:spPr>
          <a:xfrm>
            <a:off x="6257099" y="3692240"/>
            <a:ext cx="2816848"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2ED106D4-B3D2-7016-A0B5-D8FE1371FF2D}"/>
              </a:ext>
            </a:extLst>
          </p:cNvPr>
          <p:cNvSpPr txBox="1"/>
          <p:nvPr/>
        </p:nvSpPr>
        <p:spPr>
          <a:xfrm>
            <a:off x="6257099" y="3876968"/>
            <a:ext cx="2816848" cy="2357584"/>
          </a:xfrm>
          <a:prstGeom prst="rect">
            <a:avLst/>
          </a:prstGeom>
          <a:noFill/>
          <a:ln>
            <a:noFill/>
          </a:ln>
          <a:effectLst/>
        </p:spPr>
        <p:txBody>
          <a:bodyPr vert="horz" wrap="square" lIns="91440" tIns="45720" rIns="91440" bIns="45720" rtlCol="0" anchor="t" anchorCtr="0">
            <a:noAutofit/>
          </a:bodyPr>
          <a:lstStyle/>
          <a:p>
            <a:pPr marL="296863" marR="0" indent="-285750" algn="l" defTabSz="914400" rtl="0" eaLnBrk="1" fontAlgn="auto" latinLnBrk="0" hangingPunct="1">
              <a:lnSpc>
                <a:spcPct val="90000"/>
              </a:lnSpc>
              <a:spcBef>
                <a:spcPct val="0"/>
              </a:spcBef>
              <a:spcAft>
                <a:spcPts val="0"/>
              </a:spcAft>
              <a:buClrTx/>
              <a:buSzTx/>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$100 bn investment opportunity across hydrogen value chain</a:t>
            </a:r>
          </a:p>
          <a:p>
            <a:pPr marL="296863" marR="0" indent="-285750" algn="l" defTabSz="914400" rtl="0" eaLnBrk="1" fontAlgn="auto" latinLnBrk="0" hangingPunct="1">
              <a:lnSpc>
                <a:spcPct val="90000"/>
              </a:lnSpc>
              <a:spcBef>
                <a:spcPct val="0"/>
              </a:spcBef>
              <a:spcAft>
                <a:spcPts val="0"/>
              </a:spcAft>
              <a:buClrTx/>
              <a:buSzTx/>
              <a:buFont typeface="Arial" panose="020B0604020202020204" pitchFamily="34" charset="0"/>
              <a:buChar char="•"/>
            </a:pPr>
            <a:endParaRPr lang="en-US" sz="1600" dirty="0">
              <a:latin typeface="Times New Roman" panose="02020603050405020304" pitchFamily="18" charset="0"/>
              <a:cs typeface="Times New Roman" panose="02020603050405020304" pitchFamily="18" charset="0"/>
            </a:endParaRPr>
          </a:p>
          <a:p>
            <a:pPr marL="296863" marR="0" indent="-285750" algn="l" defTabSz="914400" rtl="0" eaLnBrk="1" fontAlgn="auto" latinLnBrk="0" hangingPunct="1">
              <a:lnSpc>
                <a:spcPct val="90000"/>
              </a:lnSpc>
              <a:spcBef>
                <a:spcPct val="0"/>
              </a:spcBef>
              <a:spcAft>
                <a:spcPts val="0"/>
              </a:spcAft>
              <a:buClrTx/>
              <a:buSzTx/>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New manufacturing and service industries</a:t>
            </a:r>
          </a:p>
          <a:p>
            <a:pPr marL="296863" marR="0" indent="-285750" algn="l" defTabSz="914400" rtl="0" eaLnBrk="1" fontAlgn="auto" latinLnBrk="0" hangingPunct="1">
              <a:lnSpc>
                <a:spcPct val="90000"/>
              </a:lnSpc>
              <a:spcBef>
                <a:spcPct val="0"/>
              </a:spcBef>
              <a:spcAft>
                <a:spcPts val="0"/>
              </a:spcAft>
              <a:buClrTx/>
              <a:buSzTx/>
              <a:buFont typeface="Arial" panose="020B0604020202020204" pitchFamily="34" charset="0"/>
              <a:buChar char="•"/>
            </a:pPr>
            <a:endParaRPr lang="en-US" sz="1600" dirty="0">
              <a:latin typeface="Times New Roman" panose="02020603050405020304" pitchFamily="18" charset="0"/>
              <a:cs typeface="Times New Roman" panose="02020603050405020304" pitchFamily="18" charset="0"/>
            </a:endParaRPr>
          </a:p>
          <a:p>
            <a:pPr marL="296863" marR="0" indent="-285750" algn="l" defTabSz="914400" rtl="0" eaLnBrk="1" fontAlgn="auto" latinLnBrk="0" hangingPunct="1">
              <a:lnSpc>
                <a:spcPct val="90000"/>
              </a:lnSpc>
              <a:spcBef>
                <a:spcPct val="0"/>
              </a:spcBef>
              <a:spcAft>
                <a:spcPts val="0"/>
              </a:spcAft>
              <a:buClrTx/>
              <a:buSzTx/>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Millions of clean-energy jobs</a:t>
            </a:r>
          </a:p>
        </p:txBody>
      </p:sp>
      <p:cxnSp>
        <p:nvCxnSpPr>
          <p:cNvPr id="32" name="Straight Connector 31">
            <a:extLst>
              <a:ext uri="{FF2B5EF4-FFF2-40B4-BE49-F238E27FC236}">
                <a16:creationId xmlns:a16="http://schemas.microsoft.com/office/drawing/2014/main" id="{70D93D78-BADD-FB22-3D64-674282104A54}"/>
              </a:ext>
            </a:extLst>
          </p:cNvPr>
          <p:cNvCxnSpPr>
            <a:cxnSpLocks/>
          </p:cNvCxnSpPr>
          <p:nvPr/>
        </p:nvCxnSpPr>
        <p:spPr>
          <a:xfrm>
            <a:off x="9291318" y="3692240"/>
            <a:ext cx="2816848"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65291B20-5608-04EA-359F-85006F3CCE32}"/>
              </a:ext>
            </a:extLst>
          </p:cNvPr>
          <p:cNvSpPr txBox="1"/>
          <p:nvPr/>
        </p:nvSpPr>
        <p:spPr>
          <a:xfrm>
            <a:off x="9291318" y="3876968"/>
            <a:ext cx="2816848" cy="2357584"/>
          </a:xfrm>
          <a:prstGeom prst="rect">
            <a:avLst/>
          </a:prstGeom>
          <a:noFill/>
          <a:ln>
            <a:noFill/>
          </a:ln>
          <a:effectLst/>
        </p:spPr>
        <p:txBody>
          <a:bodyPr vert="horz" wrap="square" lIns="91440" tIns="45720" rIns="91440" bIns="45720" rtlCol="0" anchor="t" anchorCtr="0">
            <a:noAutofit/>
          </a:bodyPr>
          <a:lstStyle/>
          <a:p>
            <a:pPr marL="296863" marR="0" indent="-285750" algn="l" defTabSz="914400" rtl="0" eaLnBrk="1" fontAlgn="auto" latinLnBrk="0" hangingPunct="1">
              <a:lnSpc>
                <a:spcPct val="90000"/>
              </a:lnSpc>
              <a:spcBef>
                <a:spcPct val="0"/>
              </a:spcBef>
              <a:spcAft>
                <a:spcPts val="0"/>
              </a:spcAft>
              <a:buClrTx/>
              <a:buSzTx/>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Positions India as a key exporter of green hydrogen &amp; derivatives</a:t>
            </a:r>
          </a:p>
          <a:p>
            <a:pPr marL="296863" marR="0" indent="-285750" algn="l" defTabSz="914400" rtl="0" eaLnBrk="1" fontAlgn="auto" latinLnBrk="0" hangingPunct="1">
              <a:lnSpc>
                <a:spcPct val="90000"/>
              </a:lnSpc>
              <a:spcBef>
                <a:spcPct val="0"/>
              </a:spcBef>
              <a:spcAft>
                <a:spcPts val="0"/>
              </a:spcAft>
              <a:buClrTx/>
              <a:buSzTx/>
              <a:buFont typeface="Arial" panose="020B0604020202020204" pitchFamily="34" charset="0"/>
              <a:buChar char="•"/>
            </a:pPr>
            <a:endParaRPr lang="en-US" sz="1600" dirty="0">
              <a:latin typeface="Times New Roman" panose="02020603050405020304" pitchFamily="18" charset="0"/>
              <a:cs typeface="Times New Roman" panose="02020603050405020304" pitchFamily="18" charset="0"/>
            </a:endParaRPr>
          </a:p>
          <a:p>
            <a:pPr marL="296863" marR="0" indent="-285750" algn="l" defTabSz="914400" rtl="0" eaLnBrk="1" fontAlgn="auto" latinLnBrk="0" hangingPunct="1">
              <a:lnSpc>
                <a:spcPct val="90000"/>
              </a:lnSpc>
              <a:spcBef>
                <a:spcPct val="0"/>
              </a:spcBef>
              <a:spcAft>
                <a:spcPts val="0"/>
              </a:spcAft>
              <a:buClrTx/>
              <a:buSzTx/>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Access to early-mover markets (EU, Japan, Singapore)</a:t>
            </a:r>
          </a:p>
          <a:p>
            <a:pPr marL="296863" marR="0" indent="-285750" algn="l" defTabSz="914400" rtl="0" eaLnBrk="1" fontAlgn="auto" latinLnBrk="0" hangingPunct="1">
              <a:lnSpc>
                <a:spcPct val="90000"/>
              </a:lnSpc>
              <a:spcBef>
                <a:spcPct val="0"/>
              </a:spcBef>
              <a:spcAft>
                <a:spcPts val="0"/>
              </a:spcAft>
              <a:buClrTx/>
              <a:buSzTx/>
              <a:buFont typeface="Arial" panose="020B0604020202020204" pitchFamily="34" charset="0"/>
              <a:buChar char="•"/>
            </a:pPr>
            <a:endParaRPr lang="en-US" sz="1600" dirty="0">
              <a:latin typeface="Times New Roman" panose="02020603050405020304" pitchFamily="18" charset="0"/>
              <a:cs typeface="Times New Roman" panose="02020603050405020304" pitchFamily="18" charset="0"/>
            </a:endParaRPr>
          </a:p>
          <a:p>
            <a:pPr marL="296863" marR="0" indent="-285750" algn="l" defTabSz="914400" rtl="0" eaLnBrk="1" fontAlgn="auto" latinLnBrk="0" hangingPunct="1">
              <a:lnSpc>
                <a:spcPct val="90000"/>
              </a:lnSpc>
              <a:spcBef>
                <a:spcPct val="0"/>
              </a:spcBef>
              <a:spcAft>
                <a:spcPts val="0"/>
              </a:spcAft>
              <a:buClrTx/>
              <a:buSzTx/>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Boosts participation in global green trade</a:t>
            </a:r>
          </a:p>
        </p:txBody>
      </p:sp>
      <p:sp>
        <p:nvSpPr>
          <p:cNvPr id="34" name="TextBox 33">
            <a:extLst>
              <a:ext uri="{FF2B5EF4-FFF2-40B4-BE49-F238E27FC236}">
                <a16:creationId xmlns:a16="http://schemas.microsoft.com/office/drawing/2014/main" id="{A17407AC-9355-4453-E6C2-6FB53D61ECD8}"/>
              </a:ext>
            </a:extLst>
          </p:cNvPr>
          <p:cNvSpPr txBox="1"/>
          <p:nvPr/>
        </p:nvSpPr>
        <p:spPr>
          <a:xfrm>
            <a:off x="188661" y="2782669"/>
            <a:ext cx="2816848" cy="646331"/>
          </a:xfrm>
          <a:prstGeom prst="rect">
            <a:avLst/>
          </a:prstGeom>
          <a:noFill/>
        </p:spPr>
        <p:txBody>
          <a:bodyPr wrap="square" rtlCol="0">
            <a:spAutoFit/>
          </a:bodyPr>
          <a:lstStyle/>
          <a:p>
            <a:pPr algn="ctr"/>
            <a:r>
              <a:rPr lang="en-US" b="1" dirty="0">
                <a:solidFill>
                  <a:schemeClr val="tx2"/>
                </a:solidFill>
                <a:latin typeface="Times New Roman" panose="02020603050405020304" pitchFamily="18" charset="0"/>
                <a:cs typeface="Times New Roman" panose="02020603050405020304" pitchFamily="18" charset="0"/>
              </a:rPr>
              <a:t>Energy Independence and Security</a:t>
            </a:r>
          </a:p>
        </p:txBody>
      </p:sp>
      <p:sp>
        <p:nvSpPr>
          <p:cNvPr id="35" name="TextBox 34">
            <a:extLst>
              <a:ext uri="{FF2B5EF4-FFF2-40B4-BE49-F238E27FC236}">
                <a16:creationId xmlns:a16="http://schemas.microsoft.com/office/drawing/2014/main" id="{D4E24381-3796-518B-664F-989FB7EA16DC}"/>
              </a:ext>
            </a:extLst>
          </p:cNvPr>
          <p:cNvSpPr txBox="1"/>
          <p:nvPr/>
        </p:nvSpPr>
        <p:spPr>
          <a:xfrm>
            <a:off x="3222880" y="2782668"/>
            <a:ext cx="2816848" cy="646331"/>
          </a:xfrm>
          <a:prstGeom prst="rect">
            <a:avLst/>
          </a:prstGeom>
          <a:noFill/>
        </p:spPr>
        <p:txBody>
          <a:bodyPr wrap="square" rtlCol="0">
            <a:spAutoFit/>
          </a:bodyPr>
          <a:lstStyle/>
          <a:p>
            <a:pPr algn="ctr"/>
            <a:r>
              <a:rPr lang="en-US" b="1" dirty="0">
                <a:solidFill>
                  <a:schemeClr val="tx2"/>
                </a:solidFill>
                <a:latin typeface="Times New Roman" panose="02020603050405020304" pitchFamily="18" charset="0"/>
                <a:cs typeface="Times New Roman" panose="02020603050405020304" pitchFamily="18" charset="0"/>
              </a:rPr>
              <a:t>Industrial Transformation &amp; Competitiveness</a:t>
            </a:r>
          </a:p>
        </p:txBody>
      </p:sp>
      <p:sp>
        <p:nvSpPr>
          <p:cNvPr id="36" name="TextBox 35">
            <a:extLst>
              <a:ext uri="{FF2B5EF4-FFF2-40B4-BE49-F238E27FC236}">
                <a16:creationId xmlns:a16="http://schemas.microsoft.com/office/drawing/2014/main" id="{331A63FB-DB8C-6B7A-D965-63ACA64C3321}"/>
              </a:ext>
            </a:extLst>
          </p:cNvPr>
          <p:cNvSpPr txBox="1"/>
          <p:nvPr/>
        </p:nvSpPr>
        <p:spPr>
          <a:xfrm>
            <a:off x="6257099" y="2782667"/>
            <a:ext cx="2816848" cy="646331"/>
          </a:xfrm>
          <a:prstGeom prst="rect">
            <a:avLst/>
          </a:prstGeom>
          <a:noFill/>
        </p:spPr>
        <p:txBody>
          <a:bodyPr wrap="square" rtlCol="0">
            <a:spAutoFit/>
          </a:bodyPr>
          <a:lstStyle/>
          <a:p>
            <a:pPr algn="ctr"/>
            <a:r>
              <a:rPr lang="en-US" b="1" dirty="0">
                <a:solidFill>
                  <a:schemeClr val="tx2"/>
                </a:solidFill>
                <a:latin typeface="Times New Roman" panose="02020603050405020304" pitchFamily="18" charset="0"/>
                <a:cs typeface="Times New Roman" panose="02020603050405020304" pitchFamily="18" charset="0"/>
              </a:rPr>
              <a:t>Economic Growth and Job Creation</a:t>
            </a:r>
          </a:p>
        </p:txBody>
      </p:sp>
      <p:sp>
        <p:nvSpPr>
          <p:cNvPr id="37" name="TextBox 36">
            <a:extLst>
              <a:ext uri="{FF2B5EF4-FFF2-40B4-BE49-F238E27FC236}">
                <a16:creationId xmlns:a16="http://schemas.microsoft.com/office/drawing/2014/main" id="{4F071BCD-80C3-A6A0-D249-2F05C27A32C0}"/>
              </a:ext>
            </a:extLst>
          </p:cNvPr>
          <p:cNvSpPr txBox="1"/>
          <p:nvPr/>
        </p:nvSpPr>
        <p:spPr>
          <a:xfrm>
            <a:off x="9291318" y="2782667"/>
            <a:ext cx="2816848" cy="646331"/>
          </a:xfrm>
          <a:prstGeom prst="rect">
            <a:avLst/>
          </a:prstGeom>
          <a:noFill/>
        </p:spPr>
        <p:txBody>
          <a:bodyPr wrap="square" rtlCol="0">
            <a:spAutoFit/>
          </a:bodyPr>
          <a:lstStyle/>
          <a:p>
            <a:pPr algn="ctr"/>
            <a:r>
              <a:rPr lang="en-US" b="1" dirty="0">
                <a:solidFill>
                  <a:schemeClr val="tx2"/>
                </a:solidFill>
                <a:latin typeface="Times New Roman" panose="02020603050405020304" pitchFamily="18" charset="0"/>
                <a:cs typeface="Times New Roman" panose="02020603050405020304" pitchFamily="18" charset="0"/>
              </a:rPr>
              <a:t>Global Trade and Export Opportunities</a:t>
            </a:r>
          </a:p>
        </p:txBody>
      </p:sp>
      <p:pic>
        <p:nvPicPr>
          <p:cNvPr id="42" name="Picture 41">
            <a:extLst>
              <a:ext uri="{FF2B5EF4-FFF2-40B4-BE49-F238E27FC236}">
                <a16:creationId xmlns:a16="http://schemas.microsoft.com/office/drawing/2014/main" id="{A2417CF5-3AE5-2CB1-E44E-445E8711710C}"/>
              </a:ext>
            </a:extLst>
          </p:cNvPr>
          <p:cNvPicPr>
            <a:picLocks noChangeAspect="1"/>
          </p:cNvPicPr>
          <p:nvPr/>
        </p:nvPicPr>
        <p:blipFill>
          <a:blip r:embed="rId6"/>
          <a:srcRect l="13360" t="17380" r="11578" b="18993"/>
          <a:stretch>
            <a:fillRect/>
          </a:stretch>
        </p:blipFill>
        <p:spPr>
          <a:xfrm>
            <a:off x="10168864" y="1605948"/>
            <a:ext cx="1061753" cy="900000"/>
          </a:xfrm>
          <a:prstGeom prst="rect">
            <a:avLst/>
          </a:prstGeom>
        </p:spPr>
      </p:pic>
      <p:pic>
        <p:nvPicPr>
          <p:cNvPr id="43" name="Picture 42">
            <a:extLst>
              <a:ext uri="{FF2B5EF4-FFF2-40B4-BE49-F238E27FC236}">
                <a16:creationId xmlns:a16="http://schemas.microsoft.com/office/drawing/2014/main" id="{1CCF5605-3AC6-1527-8DC0-4464E3C84932}"/>
              </a:ext>
            </a:extLst>
          </p:cNvPr>
          <p:cNvPicPr>
            <a:picLocks noChangeAspect="1"/>
          </p:cNvPicPr>
          <p:nvPr/>
        </p:nvPicPr>
        <p:blipFill>
          <a:blip r:embed="rId7"/>
          <a:stretch>
            <a:fillRect/>
          </a:stretch>
        </p:blipFill>
        <p:spPr>
          <a:xfrm>
            <a:off x="7215522" y="1619402"/>
            <a:ext cx="900000" cy="900000"/>
          </a:xfrm>
          <a:prstGeom prst="rect">
            <a:avLst/>
          </a:prstGeom>
        </p:spPr>
      </p:pic>
      <p:pic>
        <p:nvPicPr>
          <p:cNvPr id="44" name="Picture 43">
            <a:extLst>
              <a:ext uri="{FF2B5EF4-FFF2-40B4-BE49-F238E27FC236}">
                <a16:creationId xmlns:a16="http://schemas.microsoft.com/office/drawing/2014/main" id="{91FBBF34-EBEC-25C5-9DA8-DDC159EA917B}"/>
              </a:ext>
            </a:extLst>
          </p:cNvPr>
          <p:cNvPicPr>
            <a:picLocks noChangeAspect="1"/>
          </p:cNvPicPr>
          <p:nvPr/>
        </p:nvPicPr>
        <p:blipFill>
          <a:blip r:embed="rId8"/>
          <a:stretch>
            <a:fillRect/>
          </a:stretch>
        </p:blipFill>
        <p:spPr>
          <a:xfrm>
            <a:off x="4181303" y="1605948"/>
            <a:ext cx="900000" cy="900000"/>
          </a:xfrm>
          <a:prstGeom prst="rect">
            <a:avLst/>
          </a:prstGeom>
        </p:spPr>
      </p:pic>
      <p:pic>
        <p:nvPicPr>
          <p:cNvPr id="45" name="Picture 44">
            <a:extLst>
              <a:ext uri="{FF2B5EF4-FFF2-40B4-BE49-F238E27FC236}">
                <a16:creationId xmlns:a16="http://schemas.microsoft.com/office/drawing/2014/main" id="{2C95CBDD-60B7-EDD3-305B-C9EFE6A3BE90}"/>
              </a:ext>
            </a:extLst>
          </p:cNvPr>
          <p:cNvPicPr>
            <a:picLocks noChangeAspect="1"/>
          </p:cNvPicPr>
          <p:nvPr/>
        </p:nvPicPr>
        <p:blipFill>
          <a:blip r:embed="rId9"/>
          <a:stretch>
            <a:fillRect/>
          </a:stretch>
        </p:blipFill>
        <p:spPr>
          <a:xfrm>
            <a:off x="1147084" y="1605948"/>
            <a:ext cx="900000" cy="900000"/>
          </a:xfrm>
          <a:prstGeom prst="rect">
            <a:avLst/>
          </a:prstGeom>
        </p:spPr>
      </p:pic>
    </p:spTree>
    <p:extLst>
      <p:ext uri="{BB962C8B-B14F-4D97-AF65-F5344CB8AC3E}">
        <p14:creationId xmlns:p14="http://schemas.microsoft.com/office/powerpoint/2010/main" val="3165208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A2B23-4C82-6535-707F-99D6BF7ABA95}"/>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58545897-26B1-873D-F26B-277E6CA7CF2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4" imgH="405" progId="TCLayout.ActiveDocument.1">
                  <p:embed/>
                </p:oleObj>
              </mc:Choice>
              <mc:Fallback>
                <p:oleObj name="think-cell Slide" r:id="rId4" imgW="404" imgH="405" progId="TCLayout.ActiveDocument.1">
                  <p:embed/>
                  <p:pic>
                    <p:nvPicPr>
                      <p:cNvPr id="6" name="think-cell data - do not delete" hidden="1">
                        <a:extLst>
                          <a:ext uri="{FF2B5EF4-FFF2-40B4-BE49-F238E27FC236}">
                            <a16:creationId xmlns:a16="http://schemas.microsoft.com/office/drawing/2014/main" id="{58545897-26B1-873D-F26B-277E6CA7CF2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991509A4-3F94-99A0-1CA3-0C4A87AB8794}"/>
              </a:ext>
            </a:extLst>
          </p:cNvPr>
          <p:cNvSpPr>
            <a:spLocks noGrp="1"/>
          </p:cNvSpPr>
          <p:nvPr>
            <p:ph type="title"/>
          </p:nvPr>
        </p:nvSpPr>
        <p:spPr>
          <a:xfrm>
            <a:off x="376518" y="365125"/>
            <a:ext cx="11427555" cy="910703"/>
          </a:xfrm>
        </p:spPr>
        <p:txBody>
          <a:bodyPr vert="horz">
            <a:noAutofit/>
          </a:bodyPr>
          <a:lstStyle/>
          <a:p>
            <a:r>
              <a:rPr lang="en-IN" sz="2800" b="1" noProof="0" dirty="0"/>
              <a:t>National Green Hydrogen Mission is building the foundation for scale</a:t>
            </a:r>
          </a:p>
        </p:txBody>
      </p:sp>
      <p:sp>
        <p:nvSpPr>
          <p:cNvPr id="10" name="Slide Number Placeholder 9">
            <a:extLst>
              <a:ext uri="{FF2B5EF4-FFF2-40B4-BE49-F238E27FC236}">
                <a16:creationId xmlns:a16="http://schemas.microsoft.com/office/drawing/2014/main" id="{3ADC4126-D7E0-99FD-8EEC-ABA9977A9A3C}"/>
              </a:ext>
            </a:extLst>
          </p:cNvPr>
          <p:cNvSpPr>
            <a:spLocks noGrp="1"/>
          </p:cNvSpPr>
          <p:nvPr>
            <p:ph type="sldNum" sz="quarter" idx="12"/>
          </p:nvPr>
        </p:nvSpPr>
        <p:spPr>
          <a:xfrm>
            <a:off x="11495676" y="6337560"/>
            <a:ext cx="484873" cy="365125"/>
          </a:xfrm>
        </p:spPr>
        <p:txBody>
          <a:bodyPr/>
          <a:lstStyle/>
          <a:p>
            <a:fld id="{99226923-5A89-6641-B7F4-F93E4EB9EE48}" type="slidenum">
              <a:rPr lang="en-IN" sz="1750" noProof="0" smtClean="0">
                <a:latin typeface="Times New Roman" panose="02020603050405020304" pitchFamily="18" charset="0"/>
                <a:ea typeface="Roboto" panose="02000000000000000000" pitchFamily="2" charset="0"/>
                <a:cs typeface="Times New Roman" panose="02020603050405020304" pitchFamily="18" charset="0"/>
              </a:rPr>
              <a:pPr/>
              <a:t>5</a:t>
            </a:fld>
            <a:endParaRPr lang="en-IN" sz="1750" noProof="0">
              <a:latin typeface="Times New Roman" panose="02020603050405020304" pitchFamily="18" charset="0"/>
              <a:ea typeface="Roboto" panose="02000000000000000000" pitchFamily="2" charset="0"/>
              <a:cs typeface="Times New Roman" panose="02020603050405020304" pitchFamily="18" charset="0"/>
            </a:endParaRPr>
          </a:p>
        </p:txBody>
      </p:sp>
      <p:sp>
        <p:nvSpPr>
          <p:cNvPr id="2" name="Chevron 1">
            <a:extLst>
              <a:ext uri="{FF2B5EF4-FFF2-40B4-BE49-F238E27FC236}">
                <a16:creationId xmlns:a16="http://schemas.microsoft.com/office/drawing/2014/main" id="{F0F0DB47-C0A7-BE58-D5F8-E48CFFA1465B}"/>
              </a:ext>
            </a:extLst>
          </p:cNvPr>
          <p:cNvSpPr/>
          <p:nvPr/>
        </p:nvSpPr>
        <p:spPr>
          <a:xfrm>
            <a:off x="376518" y="1420363"/>
            <a:ext cx="5399676" cy="405934"/>
          </a:xfrm>
          <a:prstGeom prst="chevron">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1"/>
                </a:solidFill>
                <a:latin typeface="Times New Roman" panose="02020603050405020304" pitchFamily="18" charset="0"/>
                <a:cs typeface="Times New Roman" panose="02020603050405020304" pitchFamily="18" charset="0"/>
              </a:rPr>
              <a:t>Budget Allocations</a:t>
            </a:r>
          </a:p>
        </p:txBody>
      </p:sp>
      <p:sp>
        <p:nvSpPr>
          <p:cNvPr id="4" name="Chevron 3">
            <a:extLst>
              <a:ext uri="{FF2B5EF4-FFF2-40B4-BE49-F238E27FC236}">
                <a16:creationId xmlns:a16="http://schemas.microsoft.com/office/drawing/2014/main" id="{40414B83-2E57-6F59-995A-8269564A2A61}"/>
              </a:ext>
            </a:extLst>
          </p:cNvPr>
          <p:cNvSpPr/>
          <p:nvPr/>
        </p:nvSpPr>
        <p:spPr>
          <a:xfrm>
            <a:off x="6415808" y="1420363"/>
            <a:ext cx="5399676" cy="405934"/>
          </a:xfrm>
          <a:prstGeom prst="chevron">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1"/>
                </a:solidFill>
                <a:latin typeface="Times New Roman" panose="02020603050405020304" pitchFamily="18" charset="0"/>
                <a:cs typeface="Times New Roman" panose="02020603050405020304" pitchFamily="18" charset="0"/>
              </a:rPr>
              <a:t>Expected Outcomes for Green Hydrogen</a:t>
            </a:r>
          </a:p>
        </p:txBody>
      </p:sp>
      <p:graphicFrame>
        <p:nvGraphicFramePr>
          <p:cNvPr id="5" name="Chart 4">
            <a:extLst>
              <a:ext uri="{FF2B5EF4-FFF2-40B4-BE49-F238E27FC236}">
                <a16:creationId xmlns:a16="http://schemas.microsoft.com/office/drawing/2014/main" id="{5263082A-99AD-9630-D391-7512FCB7A29D}"/>
              </a:ext>
            </a:extLst>
          </p:cNvPr>
          <p:cNvGraphicFramePr>
            <a:graphicFrameLocks/>
          </p:cNvGraphicFramePr>
          <p:nvPr>
            <p:extLst>
              <p:ext uri="{D42A27DB-BD31-4B8C-83A1-F6EECF244321}">
                <p14:modId xmlns:p14="http://schemas.microsoft.com/office/powerpoint/2010/main" val="622079447"/>
              </p:ext>
            </p:extLst>
          </p:nvPr>
        </p:nvGraphicFramePr>
        <p:xfrm>
          <a:off x="1984508" y="2483109"/>
          <a:ext cx="4000500" cy="3854450"/>
        </p:xfrm>
        <a:graphic>
          <a:graphicData uri="http://schemas.openxmlformats.org/drawingml/2006/chart">
            <c:chart xmlns:c="http://schemas.openxmlformats.org/drawingml/2006/chart" xmlns:r="http://schemas.openxmlformats.org/officeDocument/2006/relationships" r:id="rId6"/>
          </a:graphicData>
        </a:graphic>
      </p:graphicFrame>
      <p:sp>
        <p:nvSpPr>
          <p:cNvPr id="7" name="TextBox 6">
            <a:extLst>
              <a:ext uri="{FF2B5EF4-FFF2-40B4-BE49-F238E27FC236}">
                <a16:creationId xmlns:a16="http://schemas.microsoft.com/office/drawing/2014/main" id="{AECADA36-E48A-CFB7-5747-3C3AD0F09C04}"/>
              </a:ext>
            </a:extLst>
          </p:cNvPr>
          <p:cNvSpPr txBox="1"/>
          <p:nvPr/>
        </p:nvSpPr>
        <p:spPr>
          <a:xfrm>
            <a:off x="2942941" y="4428641"/>
            <a:ext cx="2083633" cy="1200329"/>
          </a:xfrm>
          <a:prstGeom prst="rect">
            <a:avLst/>
          </a:prstGeom>
          <a:noFill/>
        </p:spPr>
        <p:txBody>
          <a:bodyPr wrap="square" rtlCol="0">
            <a:spAutoFit/>
          </a:bodyPr>
          <a:lstStyle/>
          <a:p>
            <a:pPr algn="ctr"/>
            <a:r>
              <a:rPr lang="en-US" sz="2400" b="1" dirty="0">
                <a:solidFill>
                  <a:schemeClr val="tx2"/>
                </a:solidFill>
                <a:latin typeface="Times New Roman" panose="02020603050405020304" pitchFamily="18" charset="0"/>
                <a:cs typeface="Times New Roman" panose="02020603050405020304" pitchFamily="18" charset="0"/>
              </a:rPr>
              <a:t>Total Outlay: </a:t>
            </a:r>
            <a:r>
              <a:rPr lang="en-US" sz="2400" dirty="0">
                <a:solidFill>
                  <a:schemeClr val="tx1">
                    <a:lumMod val="65000"/>
                    <a:lumOff val="35000"/>
                  </a:schemeClr>
                </a:solidFill>
                <a:latin typeface="Times New Roman" panose="02020603050405020304" pitchFamily="18" charset="0"/>
                <a:cs typeface="Times New Roman" panose="02020603050405020304" pitchFamily="18" charset="0"/>
              </a:rPr>
              <a:t>US$ 2.4 Billion</a:t>
            </a:r>
          </a:p>
        </p:txBody>
      </p:sp>
      <p:sp>
        <p:nvSpPr>
          <p:cNvPr id="8" name="TextBox 7">
            <a:extLst>
              <a:ext uri="{FF2B5EF4-FFF2-40B4-BE49-F238E27FC236}">
                <a16:creationId xmlns:a16="http://schemas.microsoft.com/office/drawing/2014/main" id="{A32DBFFA-5B91-CEDF-40CC-7B06504CB890}"/>
              </a:ext>
            </a:extLst>
          </p:cNvPr>
          <p:cNvSpPr txBox="1"/>
          <p:nvPr/>
        </p:nvSpPr>
        <p:spPr>
          <a:xfrm>
            <a:off x="1984508" y="5934670"/>
            <a:ext cx="1255117" cy="923330"/>
          </a:xfrm>
          <a:prstGeom prst="rect">
            <a:avLst/>
          </a:prstGeom>
          <a:noFill/>
        </p:spPr>
        <p:txBody>
          <a:bodyPr wrap="square" rtlCol="0">
            <a:spAutoFit/>
          </a:bodyPr>
          <a:lstStyle/>
          <a:p>
            <a:pPr algn="ctr"/>
            <a:r>
              <a:rPr lang="en-US" b="1" dirty="0">
                <a:solidFill>
                  <a:schemeClr val="accent1"/>
                </a:solidFill>
                <a:latin typeface="Times New Roman" panose="02020603050405020304" pitchFamily="18" charset="0"/>
                <a:cs typeface="Times New Roman" panose="02020603050405020304" pitchFamily="18" charset="0"/>
              </a:rPr>
              <a:t>SIGHT:</a:t>
            </a:r>
            <a:r>
              <a:rPr lang="en-US" b="1" dirty="0">
                <a:solidFill>
                  <a:schemeClr val="tx2"/>
                </a:solidFill>
                <a:latin typeface="Times New Roman" panose="02020603050405020304" pitchFamily="18" charset="0"/>
                <a:cs typeface="Times New Roman" panose="02020603050405020304" pitchFamily="18" charset="0"/>
              </a:rPr>
              <a:t> </a:t>
            </a:r>
            <a:r>
              <a:rPr lang="en-US" dirty="0">
                <a:solidFill>
                  <a:schemeClr val="tx1">
                    <a:lumMod val="65000"/>
                    <a:lumOff val="35000"/>
                  </a:schemeClr>
                </a:solidFill>
                <a:latin typeface="Times New Roman" panose="02020603050405020304" pitchFamily="18" charset="0"/>
                <a:cs typeface="Times New Roman" panose="02020603050405020304" pitchFamily="18" charset="0"/>
              </a:rPr>
              <a:t>US$ 2100 million</a:t>
            </a:r>
          </a:p>
        </p:txBody>
      </p:sp>
      <p:sp>
        <p:nvSpPr>
          <p:cNvPr id="9" name="TextBox 8">
            <a:extLst>
              <a:ext uri="{FF2B5EF4-FFF2-40B4-BE49-F238E27FC236}">
                <a16:creationId xmlns:a16="http://schemas.microsoft.com/office/drawing/2014/main" id="{8859486D-3177-F9F6-22FA-FB45D3753793}"/>
              </a:ext>
            </a:extLst>
          </p:cNvPr>
          <p:cNvSpPr txBox="1"/>
          <p:nvPr/>
        </p:nvSpPr>
        <p:spPr>
          <a:xfrm>
            <a:off x="60402" y="3076473"/>
            <a:ext cx="1255117" cy="923330"/>
          </a:xfrm>
          <a:prstGeom prst="rect">
            <a:avLst/>
          </a:prstGeom>
          <a:noFill/>
        </p:spPr>
        <p:txBody>
          <a:bodyPr wrap="square" rtlCol="0">
            <a:spAutoFit/>
          </a:bodyPr>
          <a:lstStyle/>
          <a:p>
            <a:pPr algn="ctr"/>
            <a:r>
              <a:rPr lang="en-US" b="1" dirty="0">
                <a:solidFill>
                  <a:schemeClr val="bg1">
                    <a:lumMod val="50000"/>
                  </a:schemeClr>
                </a:solidFill>
                <a:latin typeface="Times New Roman" panose="02020603050405020304" pitchFamily="18" charset="0"/>
                <a:cs typeface="Times New Roman" panose="02020603050405020304" pitchFamily="18" charset="0"/>
              </a:rPr>
              <a:t>R&amp;D: </a:t>
            </a:r>
          </a:p>
          <a:p>
            <a:pPr algn="ctr"/>
            <a:r>
              <a:rPr lang="en-US" dirty="0">
                <a:solidFill>
                  <a:schemeClr val="tx1">
                    <a:lumMod val="65000"/>
                    <a:lumOff val="35000"/>
                  </a:schemeClr>
                </a:solidFill>
                <a:latin typeface="Times New Roman" panose="02020603050405020304" pitchFamily="18" charset="0"/>
                <a:cs typeface="Times New Roman" panose="02020603050405020304" pitchFamily="18" charset="0"/>
              </a:rPr>
              <a:t>US$ 50 million</a:t>
            </a:r>
          </a:p>
        </p:txBody>
      </p:sp>
      <p:sp>
        <p:nvSpPr>
          <p:cNvPr id="11" name="TextBox 10">
            <a:extLst>
              <a:ext uri="{FF2B5EF4-FFF2-40B4-BE49-F238E27FC236}">
                <a16:creationId xmlns:a16="http://schemas.microsoft.com/office/drawing/2014/main" id="{20C5BD2A-F3BB-F0E4-FDC3-702F7BBF07E9}"/>
              </a:ext>
            </a:extLst>
          </p:cNvPr>
          <p:cNvSpPr txBox="1"/>
          <p:nvPr/>
        </p:nvSpPr>
        <p:spPr>
          <a:xfrm>
            <a:off x="18972" y="4498406"/>
            <a:ext cx="1255117" cy="923330"/>
          </a:xfrm>
          <a:prstGeom prst="rect">
            <a:avLst/>
          </a:prstGeom>
          <a:noFill/>
        </p:spPr>
        <p:txBody>
          <a:bodyPr wrap="square" rtlCol="0">
            <a:spAutoFit/>
          </a:bodyPr>
          <a:lstStyle/>
          <a:p>
            <a:pPr algn="ctr"/>
            <a:r>
              <a:rPr lang="en-US" b="1" dirty="0">
                <a:solidFill>
                  <a:schemeClr val="accent3"/>
                </a:solidFill>
                <a:latin typeface="Times New Roman" panose="02020603050405020304" pitchFamily="18" charset="0"/>
                <a:cs typeface="Times New Roman" panose="02020603050405020304" pitchFamily="18" charset="0"/>
              </a:rPr>
              <a:t>Pilots: </a:t>
            </a:r>
            <a:r>
              <a:rPr lang="en-US" dirty="0">
                <a:solidFill>
                  <a:schemeClr val="tx1">
                    <a:lumMod val="65000"/>
                    <a:lumOff val="35000"/>
                  </a:schemeClr>
                </a:solidFill>
                <a:latin typeface="Times New Roman" panose="02020603050405020304" pitchFamily="18" charset="0"/>
                <a:cs typeface="Times New Roman" panose="02020603050405020304" pitchFamily="18" charset="0"/>
              </a:rPr>
              <a:t>US$ 175 million</a:t>
            </a:r>
          </a:p>
        </p:txBody>
      </p:sp>
      <p:sp>
        <p:nvSpPr>
          <p:cNvPr id="12" name="TextBox 11">
            <a:extLst>
              <a:ext uri="{FF2B5EF4-FFF2-40B4-BE49-F238E27FC236}">
                <a16:creationId xmlns:a16="http://schemas.microsoft.com/office/drawing/2014/main" id="{5D48E591-8686-F07F-CC9A-6588A501AF3D}"/>
              </a:ext>
            </a:extLst>
          </p:cNvPr>
          <p:cNvSpPr txBox="1"/>
          <p:nvPr/>
        </p:nvSpPr>
        <p:spPr>
          <a:xfrm>
            <a:off x="977406" y="5234000"/>
            <a:ext cx="1255117" cy="923330"/>
          </a:xfrm>
          <a:prstGeom prst="rect">
            <a:avLst/>
          </a:prstGeom>
          <a:noFill/>
        </p:spPr>
        <p:txBody>
          <a:bodyPr wrap="square" rtlCol="0">
            <a:spAutoFit/>
          </a:bodyPr>
          <a:lstStyle/>
          <a:p>
            <a:pPr algn="ctr"/>
            <a:r>
              <a:rPr lang="en-US" b="1" dirty="0">
                <a:solidFill>
                  <a:schemeClr val="tx2"/>
                </a:solidFill>
                <a:latin typeface="Times New Roman" panose="02020603050405020304" pitchFamily="18" charset="0"/>
                <a:cs typeface="Times New Roman" panose="02020603050405020304" pitchFamily="18" charset="0"/>
              </a:rPr>
              <a:t>Hubs: </a:t>
            </a:r>
          </a:p>
          <a:p>
            <a:pPr algn="ctr"/>
            <a:r>
              <a:rPr lang="en-US" dirty="0">
                <a:solidFill>
                  <a:schemeClr val="tx1">
                    <a:lumMod val="65000"/>
                    <a:lumOff val="35000"/>
                  </a:schemeClr>
                </a:solidFill>
                <a:latin typeface="Times New Roman" panose="02020603050405020304" pitchFamily="18" charset="0"/>
                <a:cs typeface="Times New Roman" panose="02020603050405020304" pitchFamily="18" charset="0"/>
              </a:rPr>
              <a:t>US$ 50 million</a:t>
            </a:r>
          </a:p>
        </p:txBody>
      </p:sp>
      <p:sp>
        <p:nvSpPr>
          <p:cNvPr id="13" name="TextBox 12">
            <a:extLst>
              <a:ext uri="{FF2B5EF4-FFF2-40B4-BE49-F238E27FC236}">
                <a16:creationId xmlns:a16="http://schemas.microsoft.com/office/drawing/2014/main" id="{9D20DC12-1554-9639-AFBE-A9F68F044BA2}"/>
              </a:ext>
            </a:extLst>
          </p:cNvPr>
          <p:cNvSpPr txBox="1"/>
          <p:nvPr/>
        </p:nvSpPr>
        <p:spPr>
          <a:xfrm>
            <a:off x="177086" y="2153143"/>
            <a:ext cx="1255117" cy="923330"/>
          </a:xfrm>
          <a:prstGeom prst="rect">
            <a:avLst/>
          </a:prstGeom>
          <a:noFill/>
        </p:spPr>
        <p:txBody>
          <a:bodyPr wrap="square" rtlCol="0">
            <a:spAutoFit/>
          </a:bodyPr>
          <a:lstStyle/>
          <a:p>
            <a:pPr algn="ctr"/>
            <a:r>
              <a:rPr lang="en-US" b="1" dirty="0">
                <a:solidFill>
                  <a:schemeClr val="accent5">
                    <a:lumMod val="50000"/>
                  </a:schemeClr>
                </a:solidFill>
                <a:latin typeface="Times New Roman" panose="02020603050405020304" pitchFamily="18" charset="0"/>
                <a:cs typeface="Times New Roman" panose="02020603050405020304" pitchFamily="18" charset="0"/>
              </a:rPr>
              <a:t>Skill Dev.: </a:t>
            </a:r>
            <a:r>
              <a:rPr lang="en-US" dirty="0">
                <a:solidFill>
                  <a:schemeClr val="tx1">
                    <a:lumMod val="65000"/>
                    <a:lumOff val="35000"/>
                  </a:schemeClr>
                </a:solidFill>
                <a:latin typeface="Times New Roman" panose="02020603050405020304" pitchFamily="18" charset="0"/>
                <a:cs typeface="Times New Roman" panose="02020603050405020304" pitchFamily="18" charset="0"/>
              </a:rPr>
              <a:t>US$ 4 million</a:t>
            </a:r>
          </a:p>
        </p:txBody>
      </p:sp>
      <p:sp>
        <p:nvSpPr>
          <p:cNvPr id="14" name="TextBox 13">
            <a:extLst>
              <a:ext uri="{FF2B5EF4-FFF2-40B4-BE49-F238E27FC236}">
                <a16:creationId xmlns:a16="http://schemas.microsoft.com/office/drawing/2014/main" id="{32D148FB-02D3-741D-2CF9-551E4861B695}"/>
              </a:ext>
            </a:extLst>
          </p:cNvPr>
          <p:cNvSpPr txBox="1"/>
          <p:nvPr/>
        </p:nvSpPr>
        <p:spPr>
          <a:xfrm>
            <a:off x="2071817" y="1976498"/>
            <a:ext cx="1255117" cy="923330"/>
          </a:xfrm>
          <a:prstGeom prst="rect">
            <a:avLst/>
          </a:prstGeom>
          <a:noFill/>
        </p:spPr>
        <p:txBody>
          <a:bodyPr wrap="square" rtlCol="0">
            <a:spAutoFit/>
          </a:bodyPr>
          <a:lstStyle/>
          <a:p>
            <a:pPr algn="ctr"/>
            <a:r>
              <a:rPr lang="en-US" b="1" dirty="0">
                <a:solidFill>
                  <a:schemeClr val="accent6"/>
                </a:solidFill>
                <a:latin typeface="Times New Roman" panose="02020603050405020304" pitchFamily="18" charset="0"/>
                <a:cs typeface="Times New Roman" panose="02020603050405020304" pitchFamily="18" charset="0"/>
              </a:rPr>
              <a:t>Others: </a:t>
            </a:r>
            <a:r>
              <a:rPr lang="en-US" dirty="0">
                <a:solidFill>
                  <a:schemeClr val="tx1">
                    <a:lumMod val="65000"/>
                    <a:lumOff val="35000"/>
                  </a:schemeClr>
                </a:solidFill>
                <a:latin typeface="Times New Roman" panose="02020603050405020304" pitchFamily="18" charset="0"/>
                <a:cs typeface="Times New Roman" panose="02020603050405020304" pitchFamily="18" charset="0"/>
              </a:rPr>
              <a:t>US$ 46 million</a:t>
            </a:r>
          </a:p>
        </p:txBody>
      </p:sp>
      <p:cxnSp>
        <p:nvCxnSpPr>
          <p:cNvPr id="16" name="Elbow Connector 15">
            <a:extLst>
              <a:ext uri="{FF2B5EF4-FFF2-40B4-BE49-F238E27FC236}">
                <a16:creationId xmlns:a16="http://schemas.microsoft.com/office/drawing/2014/main" id="{FCA644EC-CCED-4E2E-D520-554E34FF32D1}"/>
              </a:ext>
            </a:extLst>
          </p:cNvPr>
          <p:cNvCxnSpPr>
            <a:endCxn id="8" idx="0"/>
          </p:cNvCxnSpPr>
          <p:nvPr/>
        </p:nvCxnSpPr>
        <p:spPr>
          <a:xfrm rot="5400000">
            <a:off x="2605835" y="5597563"/>
            <a:ext cx="343339" cy="330874"/>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Elbow Connector 17">
            <a:extLst>
              <a:ext uri="{FF2B5EF4-FFF2-40B4-BE49-F238E27FC236}">
                <a16:creationId xmlns:a16="http://schemas.microsoft.com/office/drawing/2014/main" id="{3161E6CC-07E2-CEA2-36EA-D4DEFA22C99B}"/>
              </a:ext>
            </a:extLst>
          </p:cNvPr>
          <p:cNvCxnSpPr>
            <a:cxnSpLocks/>
            <a:endCxn id="12" idx="0"/>
          </p:cNvCxnSpPr>
          <p:nvPr/>
        </p:nvCxnSpPr>
        <p:spPr>
          <a:xfrm rot="5400000">
            <a:off x="1401723" y="4403199"/>
            <a:ext cx="1034044" cy="627559"/>
          </a:xfrm>
          <a:prstGeom prst="bentConnector3">
            <a:avLst>
              <a:gd name="adj1" fmla="val 361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4" name="Elbow Connector 23">
            <a:extLst>
              <a:ext uri="{FF2B5EF4-FFF2-40B4-BE49-F238E27FC236}">
                <a16:creationId xmlns:a16="http://schemas.microsoft.com/office/drawing/2014/main" id="{CD1CED2B-54EA-538E-5CE0-0B81CF863EB0}"/>
              </a:ext>
            </a:extLst>
          </p:cNvPr>
          <p:cNvCxnSpPr>
            <a:cxnSpLocks/>
            <a:endCxn id="11" idx="0"/>
          </p:cNvCxnSpPr>
          <p:nvPr/>
        </p:nvCxnSpPr>
        <p:spPr>
          <a:xfrm rot="10800000" flipV="1">
            <a:off x="646531" y="4018272"/>
            <a:ext cx="1792774" cy="480134"/>
          </a:xfrm>
          <a:prstGeom prst="bentConnector2">
            <a:avLst/>
          </a:prstGeom>
          <a:ln>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29" name="Elbow Connector 28">
            <a:extLst>
              <a:ext uri="{FF2B5EF4-FFF2-40B4-BE49-F238E27FC236}">
                <a16:creationId xmlns:a16="http://schemas.microsoft.com/office/drawing/2014/main" id="{44AFA6F8-FF6C-0470-9FF9-3EEC0080D28F}"/>
              </a:ext>
            </a:extLst>
          </p:cNvPr>
          <p:cNvCxnSpPr>
            <a:cxnSpLocks/>
            <a:endCxn id="13" idx="3"/>
          </p:cNvCxnSpPr>
          <p:nvPr/>
        </p:nvCxnSpPr>
        <p:spPr>
          <a:xfrm rot="10800000">
            <a:off x="1432204" y="2614808"/>
            <a:ext cx="1221293" cy="607760"/>
          </a:xfrm>
          <a:prstGeom prst="bentConnector3">
            <a:avLst>
              <a:gd name="adj1" fmla="val 50000"/>
            </a:avLst>
          </a:prstGeom>
          <a:ln>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3" name="Elbow Connector 32">
            <a:extLst>
              <a:ext uri="{FF2B5EF4-FFF2-40B4-BE49-F238E27FC236}">
                <a16:creationId xmlns:a16="http://schemas.microsoft.com/office/drawing/2014/main" id="{8DE173AF-6D26-075A-F5CD-D86A3DDC0543}"/>
              </a:ext>
            </a:extLst>
          </p:cNvPr>
          <p:cNvCxnSpPr>
            <a:cxnSpLocks/>
            <a:endCxn id="14" idx="3"/>
          </p:cNvCxnSpPr>
          <p:nvPr/>
        </p:nvCxnSpPr>
        <p:spPr>
          <a:xfrm rot="16200000" flipV="1">
            <a:off x="3279610" y="2485487"/>
            <a:ext cx="428314" cy="333665"/>
          </a:xfrm>
          <a:prstGeom prst="bentConnector2">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B1C15F13-915C-E917-DABC-E208E8E08467}"/>
              </a:ext>
            </a:extLst>
          </p:cNvPr>
          <p:cNvCxnSpPr/>
          <p:nvPr/>
        </p:nvCxnSpPr>
        <p:spPr>
          <a:xfrm flipH="1">
            <a:off x="1315519" y="3429000"/>
            <a:ext cx="1296547" cy="0"/>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38" name="Picture 37">
            <a:extLst>
              <a:ext uri="{FF2B5EF4-FFF2-40B4-BE49-F238E27FC236}">
                <a16:creationId xmlns:a16="http://schemas.microsoft.com/office/drawing/2014/main" id="{DD0892FF-EEC2-8794-F921-C5E426553298}"/>
              </a:ext>
            </a:extLst>
          </p:cNvPr>
          <p:cNvPicPr>
            <a:picLocks noChangeAspect="1"/>
          </p:cNvPicPr>
          <p:nvPr/>
        </p:nvPicPr>
        <p:blipFill>
          <a:blip r:embed="rId7">
            <a:duotone>
              <a:prstClr val="black"/>
              <a:schemeClr val="accent3">
                <a:tint val="45000"/>
                <a:satMod val="400000"/>
              </a:schemeClr>
            </a:duotone>
          </a:blip>
          <a:stretch>
            <a:fillRect/>
          </a:stretch>
        </p:blipFill>
        <p:spPr>
          <a:xfrm>
            <a:off x="3534757" y="3458200"/>
            <a:ext cx="900000" cy="900000"/>
          </a:xfrm>
          <a:prstGeom prst="rect">
            <a:avLst/>
          </a:prstGeom>
        </p:spPr>
      </p:pic>
      <p:sp>
        <p:nvSpPr>
          <p:cNvPr id="39" name="Rectangle 38">
            <a:extLst>
              <a:ext uri="{FF2B5EF4-FFF2-40B4-BE49-F238E27FC236}">
                <a16:creationId xmlns:a16="http://schemas.microsoft.com/office/drawing/2014/main" id="{A8957F6E-06C4-4CE3-8FC1-2E1C1A2FE9F2}"/>
              </a:ext>
            </a:extLst>
          </p:cNvPr>
          <p:cNvSpPr/>
          <p:nvPr/>
        </p:nvSpPr>
        <p:spPr>
          <a:xfrm>
            <a:off x="6666489" y="2152760"/>
            <a:ext cx="2297696" cy="147487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IN" sz="1750" dirty="0">
                <a:solidFill>
                  <a:schemeClr val="tx1">
                    <a:lumMod val="75000"/>
                    <a:lumOff val="25000"/>
                  </a:schemeClr>
                </a:solidFill>
                <a:latin typeface="Times New Roman" panose="02020603050405020304" pitchFamily="18" charset="0"/>
                <a:cs typeface="Times New Roman" panose="02020603050405020304" pitchFamily="18" charset="0"/>
              </a:rPr>
              <a:t>Production capacity will reach at least </a:t>
            </a:r>
            <a:r>
              <a:rPr lang="en-IN" sz="1750" b="1" dirty="0">
                <a:solidFill>
                  <a:schemeClr val="accent2"/>
                </a:solidFill>
                <a:latin typeface="Times New Roman" panose="02020603050405020304" pitchFamily="18" charset="0"/>
                <a:cs typeface="Times New Roman" panose="02020603050405020304" pitchFamily="18" charset="0"/>
              </a:rPr>
              <a:t>5 MMT Per Annum</a:t>
            </a:r>
          </a:p>
        </p:txBody>
      </p:sp>
      <p:sp>
        <p:nvSpPr>
          <p:cNvPr id="45" name="Rectangle 44">
            <a:extLst>
              <a:ext uri="{FF2B5EF4-FFF2-40B4-BE49-F238E27FC236}">
                <a16:creationId xmlns:a16="http://schemas.microsoft.com/office/drawing/2014/main" id="{C40F5529-EF77-AC21-F006-8DE69D1B00B7}"/>
              </a:ext>
            </a:extLst>
          </p:cNvPr>
          <p:cNvSpPr/>
          <p:nvPr/>
        </p:nvSpPr>
        <p:spPr>
          <a:xfrm>
            <a:off x="9197980" y="2152760"/>
            <a:ext cx="2297696" cy="147487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IN" sz="1750" dirty="0">
                <a:solidFill>
                  <a:schemeClr val="tx1">
                    <a:lumMod val="75000"/>
                    <a:lumOff val="25000"/>
                  </a:schemeClr>
                </a:solidFill>
                <a:latin typeface="Times New Roman" panose="02020603050405020304" pitchFamily="18" charset="0"/>
                <a:cs typeface="Times New Roman" panose="02020603050405020304" pitchFamily="18" charset="0"/>
              </a:rPr>
              <a:t>Renewable Energy Capacity Addition of </a:t>
            </a:r>
            <a:r>
              <a:rPr lang="en-IN" sz="1750" b="1" dirty="0">
                <a:solidFill>
                  <a:schemeClr val="accent2"/>
                </a:solidFill>
                <a:latin typeface="Times New Roman" panose="02020603050405020304" pitchFamily="18" charset="0"/>
                <a:cs typeface="Times New Roman" panose="02020603050405020304" pitchFamily="18" charset="0"/>
              </a:rPr>
              <a:t>~125GW</a:t>
            </a:r>
          </a:p>
        </p:txBody>
      </p:sp>
      <p:sp>
        <p:nvSpPr>
          <p:cNvPr id="46" name="Rectangle 45">
            <a:extLst>
              <a:ext uri="{FF2B5EF4-FFF2-40B4-BE49-F238E27FC236}">
                <a16:creationId xmlns:a16="http://schemas.microsoft.com/office/drawing/2014/main" id="{450BFAB4-C847-7E51-956B-BB726A626868}"/>
              </a:ext>
            </a:extLst>
          </p:cNvPr>
          <p:cNvSpPr/>
          <p:nvPr/>
        </p:nvSpPr>
        <p:spPr>
          <a:xfrm>
            <a:off x="6666489" y="3721976"/>
            <a:ext cx="2297696" cy="147487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IN" sz="1750" b="1" dirty="0">
                <a:solidFill>
                  <a:schemeClr val="accent2"/>
                </a:solidFill>
                <a:latin typeface="Times New Roman" panose="02020603050405020304" pitchFamily="18" charset="0"/>
                <a:cs typeface="Times New Roman" panose="02020603050405020304" pitchFamily="18" charset="0"/>
              </a:rPr>
              <a:t>60-100 GW </a:t>
            </a:r>
            <a:r>
              <a:rPr lang="en-IN" sz="1750" dirty="0">
                <a:solidFill>
                  <a:schemeClr val="tx1">
                    <a:lumMod val="75000"/>
                    <a:lumOff val="25000"/>
                  </a:schemeClr>
                </a:solidFill>
                <a:latin typeface="Times New Roman" panose="02020603050405020304" pitchFamily="18" charset="0"/>
                <a:cs typeface="Times New Roman" panose="02020603050405020304" pitchFamily="18" charset="0"/>
              </a:rPr>
              <a:t>electrolyser installations</a:t>
            </a:r>
          </a:p>
        </p:txBody>
      </p:sp>
      <p:sp>
        <p:nvSpPr>
          <p:cNvPr id="47" name="Rectangle 46">
            <a:extLst>
              <a:ext uri="{FF2B5EF4-FFF2-40B4-BE49-F238E27FC236}">
                <a16:creationId xmlns:a16="http://schemas.microsoft.com/office/drawing/2014/main" id="{06B312BA-F5D1-53FB-4920-3C98D37AC18A}"/>
              </a:ext>
            </a:extLst>
          </p:cNvPr>
          <p:cNvSpPr/>
          <p:nvPr/>
        </p:nvSpPr>
        <p:spPr>
          <a:xfrm>
            <a:off x="9197980" y="3721976"/>
            <a:ext cx="2297696" cy="147487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IN" sz="1750" dirty="0">
                <a:solidFill>
                  <a:schemeClr val="tx1">
                    <a:lumMod val="75000"/>
                    <a:lumOff val="25000"/>
                  </a:schemeClr>
                </a:solidFill>
                <a:latin typeface="Times New Roman" panose="02020603050405020304" pitchFamily="18" charset="0"/>
                <a:cs typeface="Times New Roman" panose="02020603050405020304" pitchFamily="18" charset="0"/>
              </a:rPr>
              <a:t>Over </a:t>
            </a:r>
            <a:r>
              <a:rPr lang="en-IN" sz="1750" b="1" dirty="0">
                <a:solidFill>
                  <a:schemeClr val="accent2"/>
                </a:solidFill>
                <a:latin typeface="Times New Roman" panose="02020603050405020304" pitchFamily="18" charset="0"/>
                <a:cs typeface="Times New Roman" panose="02020603050405020304" pitchFamily="18" charset="0"/>
              </a:rPr>
              <a:t>INR 8 lakh Crore </a:t>
            </a:r>
            <a:r>
              <a:rPr lang="en-IN" sz="1750" dirty="0">
                <a:solidFill>
                  <a:schemeClr val="tx1">
                    <a:lumMod val="75000"/>
                    <a:lumOff val="25000"/>
                  </a:schemeClr>
                </a:solidFill>
                <a:latin typeface="Times New Roman" panose="02020603050405020304" pitchFamily="18" charset="0"/>
                <a:cs typeface="Times New Roman" panose="02020603050405020304" pitchFamily="18" charset="0"/>
              </a:rPr>
              <a:t>in total investment</a:t>
            </a:r>
          </a:p>
        </p:txBody>
      </p:sp>
      <p:sp>
        <p:nvSpPr>
          <p:cNvPr id="48" name="Rectangle 47">
            <a:extLst>
              <a:ext uri="{FF2B5EF4-FFF2-40B4-BE49-F238E27FC236}">
                <a16:creationId xmlns:a16="http://schemas.microsoft.com/office/drawing/2014/main" id="{8692C46B-0105-3E94-EF96-C7AF7B0E8095}"/>
              </a:ext>
            </a:extLst>
          </p:cNvPr>
          <p:cNvSpPr/>
          <p:nvPr/>
        </p:nvSpPr>
        <p:spPr>
          <a:xfrm>
            <a:off x="6666489" y="5284849"/>
            <a:ext cx="2297696" cy="147487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IN" sz="1750" dirty="0">
                <a:solidFill>
                  <a:schemeClr val="tx1">
                    <a:lumMod val="75000"/>
                    <a:lumOff val="25000"/>
                  </a:schemeClr>
                </a:solidFill>
                <a:latin typeface="Times New Roman" panose="02020603050405020304" pitchFamily="18" charset="0"/>
                <a:cs typeface="Times New Roman" panose="02020603050405020304" pitchFamily="18" charset="0"/>
              </a:rPr>
              <a:t>Create over </a:t>
            </a:r>
            <a:r>
              <a:rPr lang="en-IN" sz="1750" b="1" dirty="0">
                <a:solidFill>
                  <a:schemeClr val="accent2"/>
                </a:solidFill>
                <a:latin typeface="Times New Roman" panose="02020603050405020304" pitchFamily="18" charset="0"/>
                <a:cs typeface="Times New Roman" panose="02020603050405020304" pitchFamily="18" charset="0"/>
              </a:rPr>
              <a:t>6 lakh full time jobs</a:t>
            </a:r>
          </a:p>
          <a:p>
            <a:endParaRPr lang="en-IN" sz="1750" b="1" dirty="0">
              <a:solidFill>
                <a:schemeClr val="accent2"/>
              </a:solidFill>
              <a:latin typeface="Times New Roman" panose="02020603050405020304" pitchFamily="18" charset="0"/>
              <a:cs typeface="Times New Roman" panose="02020603050405020304" pitchFamily="18" charset="0"/>
            </a:endParaRPr>
          </a:p>
        </p:txBody>
      </p:sp>
      <p:sp>
        <p:nvSpPr>
          <p:cNvPr id="49" name="Rectangle 48">
            <a:extLst>
              <a:ext uri="{FF2B5EF4-FFF2-40B4-BE49-F238E27FC236}">
                <a16:creationId xmlns:a16="http://schemas.microsoft.com/office/drawing/2014/main" id="{CC34D31E-A909-9507-52FC-6C51037BB99C}"/>
              </a:ext>
            </a:extLst>
          </p:cNvPr>
          <p:cNvSpPr/>
          <p:nvPr/>
        </p:nvSpPr>
        <p:spPr>
          <a:xfrm>
            <a:off x="9197980" y="5284849"/>
            <a:ext cx="2297696" cy="147487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IN" sz="1750" b="1" dirty="0">
                <a:solidFill>
                  <a:schemeClr val="accent2"/>
                </a:solidFill>
                <a:latin typeface="Times New Roman" panose="02020603050405020304" pitchFamily="18" charset="0"/>
                <a:cs typeface="Times New Roman" panose="02020603050405020304" pitchFamily="18" charset="0"/>
              </a:rPr>
              <a:t>50MMT Per annum of CO</a:t>
            </a:r>
            <a:r>
              <a:rPr lang="en-IN" sz="1750" b="1" baseline="-25000" dirty="0">
                <a:solidFill>
                  <a:schemeClr val="accent2"/>
                </a:solidFill>
                <a:latin typeface="Times New Roman" panose="02020603050405020304" pitchFamily="18" charset="0"/>
                <a:cs typeface="Times New Roman" panose="02020603050405020304" pitchFamily="18" charset="0"/>
              </a:rPr>
              <a:t>2</a:t>
            </a:r>
            <a:r>
              <a:rPr lang="en-IN" sz="1750" b="1" dirty="0">
                <a:solidFill>
                  <a:schemeClr val="accent2"/>
                </a:solidFill>
                <a:latin typeface="Times New Roman" panose="02020603050405020304" pitchFamily="18" charset="0"/>
                <a:cs typeface="Times New Roman" panose="02020603050405020304" pitchFamily="18" charset="0"/>
              </a:rPr>
              <a:t> </a:t>
            </a:r>
            <a:r>
              <a:rPr lang="en-IN" sz="1750" dirty="0">
                <a:solidFill>
                  <a:schemeClr val="tx1">
                    <a:lumMod val="75000"/>
                    <a:lumOff val="25000"/>
                  </a:schemeClr>
                </a:solidFill>
                <a:latin typeface="Times New Roman" panose="02020603050405020304" pitchFamily="18" charset="0"/>
                <a:cs typeface="Times New Roman" panose="02020603050405020304" pitchFamily="18" charset="0"/>
              </a:rPr>
              <a:t>emissions are expected to be averted</a:t>
            </a:r>
          </a:p>
        </p:txBody>
      </p:sp>
      <p:sp>
        <p:nvSpPr>
          <p:cNvPr id="50" name="Rectangle 49">
            <a:extLst>
              <a:ext uri="{FF2B5EF4-FFF2-40B4-BE49-F238E27FC236}">
                <a16:creationId xmlns:a16="http://schemas.microsoft.com/office/drawing/2014/main" id="{A52EF728-6054-87CC-A956-9768DAD47615}"/>
              </a:ext>
            </a:extLst>
          </p:cNvPr>
          <p:cNvSpPr/>
          <p:nvPr/>
        </p:nvSpPr>
        <p:spPr>
          <a:xfrm>
            <a:off x="6666489" y="2152760"/>
            <a:ext cx="468000" cy="46166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750" dirty="0">
                <a:solidFill>
                  <a:schemeClr val="accent1"/>
                </a:solidFill>
                <a:latin typeface="Times New Roman" panose="02020603050405020304" pitchFamily="18" charset="0"/>
                <a:cs typeface="Times New Roman" panose="02020603050405020304" pitchFamily="18" charset="0"/>
              </a:rPr>
              <a:t>1</a:t>
            </a:r>
          </a:p>
        </p:txBody>
      </p:sp>
      <p:sp>
        <p:nvSpPr>
          <p:cNvPr id="51" name="Rectangle 50">
            <a:extLst>
              <a:ext uri="{FF2B5EF4-FFF2-40B4-BE49-F238E27FC236}">
                <a16:creationId xmlns:a16="http://schemas.microsoft.com/office/drawing/2014/main" id="{D9F33D2D-C498-02E4-992D-3216A0C484C0}"/>
              </a:ext>
            </a:extLst>
          </p:cNvPr>
          <p:cNvSpPr/>
          <p:nvPr/>
        </p:nvSpPr>
        <p:spPr>
          <a:xfrm>
            <a:off x="9197980" y="2147525"/>
            <a:ext cx="468000" cy="46166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750" dirty="0">
                <a:solidFill>
                  <a:schemeClr val="accent1"/>
                </a:solidFill>
                <a:latin typeface="Times New Roman" panose="02020603050405020304" pitchFamily="18" charset="0"/>
                <a:cs typeface="Times New Roman" panose="02020603050405020304" pitchFamily="18" charset="0"/>
              </a:rPr>
              <a:t>2</a:t>
            </a:r>
          </a:p>
        </p:txBody>
      </p:sp>
      <p:sp>
        <p:nvSpPr>
          <p:cNvPr id="52" name="Rectangle 51">
            <a:extLst>
              <a:ext uri="{FF2B5EF4-FFF2-40B4-BE49-F238E27FC236}">
                <a16:creationId xmlns:a16="http://schemas.microsoft.com/office/drawing/2014/main" id="{D6622516-14A1-16B0-008E-B0CFDEA08113}"/>
              </a:ext>
            </a:extLst>
          </p:cNvPr>
          <p:cNvSpPr/>
          <p:nvPr/>
        </p:nvSpPr>
        <p:spPr>
          <a:xfrm>
            <a:off x="6666489" y="3722918"/>
            <a:ext cx="468000" cy="46166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750" dirty="0">
                <a:solidFill>
                  <a:schemeClr val="accent1"/>
                </a:solidFill>
                <a:latin typeface="Times New Roman" panose="02020603050405020304" pitchFamily="18" charset="0"/>
                <a:cs typeface="Times New Roman" panose="02020603050405020304" pitchFamily="18" charset="0"/>
              </a:rPr>
              <a:t>3</a:t>
            </a:r>
          </a:p>
        </p:txBody>
      </p:sp>
      <p:sp>
        <p:nvSpPr>
          <p:cNvPr id="53" name="Rectangle 52">
            <a:extLst>
              <a:ext uri="{FF2B5EF4-FFF2-40B4-BE49-F238E27FC236}">
                <a16:creationId xmlns:a16="http://schemas.microsoft.com/office/drawing/2014/main" id="{71A8EBE9-6889-0E03-A498-B3FEC5AB4E37}"/>
              </a:ext>
            </a:extLst>
          </p:cNvPr>
          <p:cNvSpPr/>
          <p:nvPr/>
        </p:nvSpPr>
        <p:spPr>
          <a:xfrm>
            <a:off x="9197980" y="3715633"/>
            <a:ext cx="468000" cy="46166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750" dirty="0">
                <a:solidFill>
                  <a:schemeClr val="accent1"/>
                </a:solidFill>
                <a:latin typeface="Times New Roman" panose="02020603050405020304" pitchFamily="18" charset="0"/>
                <a:cs typeface="Times New Roman" panose="02020603050405020304" pitchFamily="18" charset="0"/>
              </a:rPr>
              <a:t>4</a:t>
            </a:r>
          </a:p>
        </p:txBody>
      </p:sp>
      <p:sp>
        <p:nvSpPr>
          <p:cNvPr id="54" name="Rectangle 53">
            <a:extLst>
              <a:ext uri="{FF2B5EF4-FFF2-40B4-BE49-F238E27FC236}">
                <a16:creationId xmlns:a16="http://schemas.microsoft.com/office/drawing/2014/main" id="{D6FA2066-D6CA-921D-4030-AE63F3B745C3}"/>
              </a:ext>
            </a:extLst>
          </p:cNvPr>
          <p:cNvSpPr/>
          <p:nvPr/>
        </p:nvSpPr>
        <p:spPr>
          <a:xfrm>
            <a:off x="6666489" y="5284849"/>
            <a:ext cx="468000" cy="46166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750" dirty="0">
                <a:solidFill>
                  <a:schemeClr val="accent1"/>
                </a:solidFill>
                <a:latin typeface="Times New Roman" panose="02020603050405020304" pitchFamily="18" charset="0"/>
                <a:cs typeface="Times New Roman" panose="02020603050405020304" pitchFamily="18" charset="0"/>
              </a:rPr>
              <a:t>5</a:t>
            </a:r>
          </a:p>
        </p:txBody>
      </p:sp>
      <p:sp>
        <p:nvSpPr>
          <p:cNvPr id="55" name="Rectangle 54">
            <a:extLst>
              <a:ext uri="{FF2B5EF4-FFF2-40B4-BE49-F238E27FC236}">
                <a16:creationId xmlns:a16="http://schemas.microsoft.com/office/drawing/2014/main" id="{AB3FEB5D-B7EE-CCF3-259F-AE2FAB408A2A}"/>
              </a:ext>
            </a:extLst>
          </p:cNvPr>
          <p:cNvSpPr/>
          <p:nvPr/>
        </p:nvSpPr>
        <p:spPr>
          <a:xfrm>
            <a:off x="9197980" y="5284849"/>
            <a:ext cx="468000" cy="46166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750" dirty="0">
                <a:solidFill>
                  <a:schemeClr val="accent1"/>
                </a:solidFill>
                <a:latin typeface="Times New Roman" panose="02020603050405020304" pitchFamily="18" charset="0"/>
                <a:cs typeface="Times New Roman" panose="02020603050405020304" pitchFamily="18" charset="0"/>
              </a:rPr>
              <a:t>6</a:t>
            </a:r>
          </a:p>
        </p:txBody>
      </p:sp>
    </p:spTree>
    <p:extLst>
      <p:ext uri="{BB962C8B-B14F-4D97-AF65-F5344CB8AC3E}">
        <p14:creationId xmlns:p14="http://schemas.microsoft.com/office/powerpoint/2010/main" val="41007582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B9A8AC-B7E9-DBD8-9AA0-AD9BBC657191}"/>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A9FC25A9-9F6D-9A2E-2858-0C5A53AFA256}"/>
              </a:ext>
            </a:extLst>
          </p:cNvPr>
          <p:cNvGraphicFramePr>
            <a:graphicFrameLocks noChangeAspect="1"/>
          </p:cNvGraphicFramePr>
          <p:nvPr>
            <p:custDataLst>
              <p:tags r:id="rId1"/>
            </p:custDataLst>
            <p:extLst>
              <p:ext uri="{D42A27DB-BD31-4B8C-83A1-F6EECF244321}">
                <p14:modId xmlns:p14="http://schemas.microsoft.com/office/powerpoint/2010/main" val="38562479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4" imgH="405" progId="TCLayout.ActiveDocument.1">
                  <p:embed/>
                </p:oleObj>
              </mc:Choice>
              <mc:Fallback>
                <p:oleObj name="think-cell Slide" r:id="rId4" imgW="404" imgH="405" progId="TCLayout.ActiveDocument.1">
                  <p:embed/>
                  <p:pic>
                    <p:nvPicPr>
                      <p:cNvPr id="6" name="think-cell data - do not delete" hidden="1">
                        <a:extLst>
                          <a:ext uri="{FF2B5EF4-FFF2-40B4-BE49-F238E27FC236}">
                            <a16:creationId xmlns:a16="http://schemas.microsoft.com/office/drawing/2014/main" id="{A9FC25A9-9F6D-9A2E-2858-0C5A53AFA25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Picture 3">
            <a:extLst>
              <a:ext uri="{FF2B5EF4-FFF2-40B4-BE49-F238E27FC236}">
                <a16:creationId xmlns:a16="http://schemas.microsoft.com/office/drawing/2014/main" id="{876C689F-DA9D-BA9F-4270-87F3CDE55B5B}"/>
              </a:ext>
            </a:extLst>
          </p:cNvPr>
          <p:cNvPicPr>
            <a:picLocks noChangeAspect="1"/>
          </p:cNvPicPr>
          <p:nvPr/>
        </p:nvPicPr>
        <p:blipFill>
          <a:blip r:embed="rId6"/>
          <a:stretch>
            <a:fillRect/>
          </a:stretch>
        </p:blipFill>
        <p:spPr>
          <a:xfrm>
            <a:off x="5092508" y="989727"/>
            <a:ext cx="5557807" cy="5588627"/>
          </a:xfrm>
          <a:prstGeom prst="rect">
            <a:avLst/>
          </a:prstGeom>
        </p:spPr>
      </p:pic>
      <p:sp>
        <p:nvSpPr>
          <p:cNvPr id="3" name="Title 2">
            <a:extLst>
              <a:ext uri="{FF2B5EF4-FFF2-40B4-BE49-F238E27FC236}">
                <a16:creationId xmlns:a16="http://schemas.microsoft.com/office/drawing/2014/main" id="{02D28CEE-43F4-4C62-43AE-993760DC2B98}"/>
              </a:ext>
            </a:extLst>
          </p:cNvPr>
          <p:cNvSpPr>
            <a:spLocks noGrp="1"/>
          </p:cNvSpPr>
          <p:nvPr>
            <p:ph type="title"/>
          </p:nvPr>
        </p:nvSpPr>
        <p:spPr>
          <a:xfrm>
            <a:off x="376518" y="365125"/>
            <a:ext cx="11427555" cy="590839"/>
          </a:xfrm>
        </p:spPr>
        <p:txBody>
          <a:bodyPr vert="horz">
            <a:noAutofit/>
          </a:bodyPr>
          <a:lstStyle/>
          <a:p>
            <a:r>
              <a:rPr lang="en-US" sz="2800" b="1" noProof="1"/>
              <a:t>Driving Innovation Through Strategic R&amp;D Investments</a:t>
            </a:r>
          </a:p>
        </p:txBody>
      </p:sp>
      <p:sp>
        <p:nvSpPr>
          <p:cNvPr id="10" name="Slide Number Placeholder 9">
            <a:extLst>
              <a:ext uri="{FF2B5EF4-FFF2-40B4-BE49-F238E27FC236}">
                <a16:creationId xmlns:a16="http://schemas.microsoft.com/office/drawing/2014/main" id="{516A210A-3E64-BF36-2BBF-CDFE1E811E27}"/>
              </a:ext>
            </a:extLst>
          </p:cNvPr>
          <p:cNvSpPr>
            <a:spLocks noGrp="1"/>
          </p:cNvSpPr>
          <p:nvPr>
            <p:ph type="sldNum" sz="quarter" idx="12"/>
          </p:nvPr>
        </p:nvSpPr>
        <p:spPr>
          <a:xfrm>
            <a:off x="11495676" y="6337560"/>
            <a:ext cx="484873" cy="365125"/>
          </a:xfrm>
        </p:spPr>
        <p:txBody>
          <a:bodyPr/>
          <a:lstStyle/>
          <a:p>
            <a:fld id="{99226923-5A89-6641-B7F4-F93E4EB9EE48}" type="slidenum">
              <a:rPr lang="en-US" sz="1750" noProof="1" smtClean="0">
                <a:latin typeface="Times New Roman" panose="02020603050405020304" pitchFamily="18" charset="0"/>
                <a:ea typeface="Roboto" panose="02000000000000000000" pitchFamily="2" charset="0"/>
                <a:cs typeface="Times New Roman" panose="02020603050405020304" pitchFamily="18" charset="0"/>
              </a:rPr>
              <a:pPr/>
              <a:t>6</a:t>
            </a:fld>
            <a:endParaRPr lang="en-US" sz="1750" noProof="1">
              <a:latin typeface="Times New Roman" panose="02020603050405020304" pitchFamily="18" charset="0"/>
              <a:ea typeface="Roboto" panose="02000000000000000000" pitchFamily="2" charset="0"/>
              <a:cs typeface="Times New Roman" panose="02020603050405020304" pitchFamily="18" charset="0"/>
            </a:endParaRPr>
          </a:p>
        </p:txBody>
      </p:sp>
      <p:sp>
        <p:nvSpPr>
          <p:cNvPr id="17" name="TextBox 16">
            <a:extLst>
              <a:ext uri="{FF2B5EF4-FFF2-40B4-BE49-F238E27FC236}">
                <a16:creationId xmlns:a16="http://schemas.microsoft.com/office/drawing/2014/main" id="{DE00CE46-C4C3-7772-1A36-C3A14CA851E6}"/>
              </a:ext>
            </a:extLst>
          </p:cNvPr>
          <p:cNvSpPr txBox="1"/>
          <p:nvPr/>
        </p:nvSpPr>
        <p:spPr>
          <a:xfrm>
            <a:off x="105314" y="967853"/>
            <a:ext cx="2643774" cy="2862322"/>
          </a:xfrm>
          <a:prstGeom prst="rect">
            <a:avLst/>
          </a:prstGeom>
          <a:noFill/>
        </p:spPr>
        <p:txBody>
          <a:bodyPr wrap="square">
            <a:spAutoFit/>
          </a:bodyPr>
          <a:lstStyle/>
          <a:p>
            <a:pPr marL="285750" indent="-285750">
              <a:buFont typeface="Arial" panose="020B0604020202020204" pitchFamily="34" charset="0"/>
              <a:buChar char="•"/>
            </a:pPr>
            <a:r>
              <a:rPr lang="en-US" b="1" noProof="1">
                <a:solidFill>
                  <a:schemeClr val="tx2"/>
                </a:solidFill>
                <a:latin typeface="Times New Roman" panose="02020603050405020304" pitchFamily="18" charset="0"/>
                <a:cs typeface="Times New Roman" panose="02020603050405020304" pitchFamily="18" charset="0"/>
              </a:rPr>
              <a:t>INR 400 Crore R&amp;D outlay (2023–26):</a:t>
            </a:r>
            <a:r>
              <a:rPr lang="en-US" noProof="1">
                <a:solidFill>
                  <a:schemeClr val="tx1">
                    <a:lumMod val="65000"/>
                    <a:lumOff val="35000"/>
                  </a:schemeClr>
                </a:solidFill>
                <a:latin typeface="Times New Roman" panose="02020603050405020304" pitchFamily="18" charset="0"/>
                <a:cs typeface="Times New Roman" panose="02020603050405020304" pitchFamily="18" charset="0"/>
              </a:rPr>
              <a:t> Supporting 23+ projects across safety, biomass, applications, and non-biomass hydrogen production, with over 100 CoE proposals under review.</a:t>
            </a:r>
          </a:p>
        </p:txBody>
      </p:sp>
      <p:pic>
        <p:nvPicPr>
          <p:cNvPr id="81" name="Picture 80">
            <a:extLst>
              <a:ext uri="{FF2B5EF4-FFF2-40B4-BE49-F238E27FC236}">
                <a16:creationId xmlns:a16="http://schemas.microsoft.com/office/drawing/2014/main" id="{27C8B38E-7E9E-5760-00E9-A4087D629366}"/>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251739" y="5723772"/>
            <a:ext cx="395647" cy="342000"/>
          </a:xfrm>
          <a:prstGeom prst="rect">
            <a:avLst/>
          </a:prstGeom>
        </p:spPr>
      </p:pic>
      <p:pic>
        <p:nvPicPr>
          <p:cNvPr id="82" name="Picture 81">
            <a:extLst>
              <a:ext uri="{FF2B5EF4-FFF2-40B4-BE49-F238E27FC236}">
                <a16:creationId xmlns:a16="http://schemas.microsoft.com/office/drawing/2014/main" id="{58F9D21F-18D7-CBD4-8598-F8AB288F7861}"/>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273519" y="6260662"/>
            <a:ext cx="374118" cy="360000"/>
          </a:xfrm>
          <a:prstGeom prst="rect">
            <a:avLst/>
          </a:prstGeom>
        </p:spPr>
      </p:pic>
      <p:pic>
        <p:nvPicPr>
          <p:cNvPr id="83" name="Picture 82">
            <a:extLst>
              <a:ext uri="{FF2B5EF4-FFF2-40B4-BE49-F238E27FC236}">
                <a16:creationId xmlns:a16="http://schemas.microsoft.com/office/drawing/2014/main" id="{C13E34DC-9AFC-FA2D-5B34-4727C53C1BB4}"/>
              </a:ext>
            </a:extLst>
          </p:cNvPr>
          <p:cNvPicPr>
            <a:picLocks noChangeAspect="1"/>
          </p:cNvPicPr>
          <p:nvPr/>
        </p:nvPicPr>
        <p:blipFill>
          <a:blip r:embed="rId9" cstate="hq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273519" y="5186882"/>
            <a:ext cx="361118" cy="342000"/>
          </a:xfrm>
          <a:prstGeom prst="rect">
            <a:avLst/>
          </a:prstGeom>
        </p:spPr>
      </p:pic>
      <p:pic>
        <p:nvPicPr>
          <p:cNvPr id="84" name="Picture 83" descr="A blue circle with arrows and a leaf above it&#10;&#10;AI-generated content may be incorrect.">
            <a:extLst>
              <a:ext uri="{FF2B5EF4-FFF2-40B4-BE49-F238E27FC236}">
                <a16:creationId xmlns:a16="http://schemas.microsoft.com/office/drawing/2014/main" id="{FF0959A0-6B36-535E-669B-C4357C2021F5}"/>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260771" y="4616482"/>
            <a:ext cx="386615" cy="372207"/>
          </a:xfrm>
          <a:prstGeom prst="rect">
            <a:avLst/>
          </a:prstGeom>
        </p:spPr>
      </p:pic>
      <p:sp>
        <p:nvSpPr>
          <p:cNvPr id="88" name="Rectangle: Rounded Corners 88">
            <a:extLst>
              <a:ext uri="{FF2B5EF4-FFF2-40B4-BE49-F238E27FC236}">
                <a16:creationId xmlns:a16="http://schemas.microsoft.com/office/drawing/2014/main" id="{DCE1E295-0062-A669-7541-8EA0E033C833}"/>
              </a:ext>
            </a:extLst>
          </p:cNvPr>
          <p:cNvSpPr/>
          <p:nvPr/>
        </p:nvSpPr>
        <p:spPr>
          <a:xfrm>
            <a:off x="679470" y="4616482"/>
            <a:ext cx="1821139" cy="372207"/>
          </a:xfrm>
          <a:prstGeom prst="roundRect">
            <a:avLst>
              <a:gd name="adj" fmla="val 0"/>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eaLnBrk="1" fontAlgn="auto" latinLnBrk="0" hangingPunct="1">
              <a:lnSpc>
                <a:spcPct val="100000"/>
              </a:lnSpc>
              <a:spcBef>
                <a:spcPts val="0"/>
              </a:spcBef>
              <a:spcAft>
                <a:spcPts val="600"/>
              </a:spcAft>
              <a:buClrTx/>
              <a:buSzTx/>
              <a:buFontTx/>
              <a:buNone/>
              <a:tabLst/>
              <a:defRPr/>
            </a:pPr>
            <a:r>
              <a:rPr kumimoji="0" lang="en-US" sz="1200" b="1" i="0" u="none" strike="noStrike" kern="100" cap="none" spc="0" normalizeH="0" baseline="0" noProof="1">
                <a:ln>
                  <a:noFill/>
                </a:ln>
                <a:solidFill>
                  <a:schemeClr val="tx2"/>
                </a:solidFill>
                <a:effectLst/>
                <a:uLnTx/>
                <a:uFillTx/>
                <a:latin typeface="Times New Roman" panose="02020603050405020304" pitchFamily="18" charset="0"/>
                <a:ea typeface="Calibri" panose="020F0502020204030204" pitchFamily="34" charset="0"/>
                <a:cs typeface="Times New Roman" panose="02020603050405020304" pitchFamily="18" charset="0"/>
              </a:rPr>
              <a:t>Production Category (Biomass)</a:t>
            </a:r>
            <a:endParaRPr kumimoji="0" lang="en-US" sz="1200" b="1" i="0" u="none" strike="noStrike" kern="1200" cap="none" spc="0" normalizeH="0" baseline="0" noProof="1">
              <a:ln>
                <a:noFill/>
              </a:ln>
              <a:solidFill>
                <a:schemeClr val="tx2"/>
              </a:solidFill>
              <a:effectLst/>
              <a:uLnTx/>
              <a:uFillTx/>
              <a:latin typeface="Times New Roman" panose="02020603050405020304" pitchFamily="18" charset="0"/>
              <a:cs typeface="Times New Roman" panose="02020603050405020304" pitchFamily="18" charset="0"/>
            </a:endParaRPr>
          </a:p>
        </p:txBody>
      </p:sp>
      <p:sp>
        <p:nvSpPr>
          <p:cNvPr id="89" name="Rectangle: Rounded Corners 88">
            <a:extLst>
              <a:ext uri="{FF2B5EF4-FFF2-40B4-BE49-F238E27FC236}">
                <a16:creationId xmlns:a16="http://schemas.microsoft.com/office/drawing/2014/main" id="{5C850A0F-6AAD-C06C-D5A4-87DFDF5D86EF}"/>
              </a:ext>
            </a:extLst>
          </p:cNvPr>
          <p:cNvSpPr/>
          <p:nvPr/>
        </p:nvSpPr>
        <p:spPr>
          <a:xfrm>
            <a:off x="679470" y="5186882"/>
            <a:ext cx="1821139" cy="372207"/>
          </a:xfrm>
          <a:prstGeom prst="roundRect">
            <a:avLst>
              <a:gd name="adj" fmla="val 0"/>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eaLnBrk="1" fontAlgn="auto" latinLnBrk="0" hangingPunct="1">
              <a:lnSpc>
                <a:spcPct val="100000"/>
              </a:lnSpc>
              <a:spcBef>
                <a:spcPts val="0"/>
              </a:spcBef>
              <a:spcAft>
                <a:spcPts val="600"/>
              </a:spcAft>
              <a:buClrTx/>
              <a:buSzTx/>
              <a:buFontTx/>
              <a:buNone/>
              <a:tabLst/>
              <a:defRPr/>
            </a:pPr>
            <a:r>
              <a:rPr kumimoji="0" lang="en-US" sz="1200" b="1" i="0" u="none" strike="noStrike" kern="100" cap="none" spc="0" normalizeH="0" baseline="0" noProof="1">
                <a:ln>
                  <a:noFill/>
                </a:ln>
                <a:solidFill>
                  <a:schemeClr val="tx2"/>
                </a:solidFill>
                <a:effectLst/>
                <a:uLnTx/>
                <a:uFillTx/>
                <a:latin typeface="Times New Roman" panose="02020603050405020304" pitchFamily="18" charset="0"/>
                <a:ea typeface="Calibri" panose="020F0502020204030204" pitchFamily="34" charset="0"/>
                <a:cs typeface="Times New Roman" panose="02020603050405020304" pitchFamily="18" charset="0"/>
              </a:rPr>
              <a:t>Production Category (Non Biomass)</a:t>
            </a:r>
          </a:p>
        </p:txBody>
      </p:sp>
      <p:sp>
        <p:nvSpPr>
          <p:cNvPr id="90" name="Rectangle: Rounded Corners 88">
            <a:extLst>
              <a:ext uri="{FF2B5EF4-FFF2-40B4-BE49-F238E27FC236}">
                <a16:creationId xmlns:a16="http://schemas.microsoft.com/office/drawing/2014/main" id="{F35355EA-6924-6FF0-DDCE-010E87CF83F8}"/>
              </a:ext>
            </a:extLst>
          </p:cNvPr>
          <p:cNvSpPr/>
          <p:nvPr/>
        </p:nvSpPr>
        <p:spPr>
          <a:xfrm>
            <a:off x="679470" y="5708668"/>
            <a:ext cx="1821139" cy="372207"/>
          </a:xfrm>
          <a:prstGeom prst="roundRect">
            <a:avLst>
              <a:gd name="adj" fmla="val 0"/>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eaLnBrk="1" fontAlgn="auto" latinLnBrk="0" hangingPunct="1">
              <a:lnSpc>
                <a:spcPct val="100000"/>
              </a:lnSpc>
              <a:spcBef>
                <a:spcPts val="0"/>
              </a:spcBef>
              <a:spcAft>
                <a:spcPts val="600"/>
              </a:spcAft>
              <a:buClrTx/>
              <a:buSzTx/>
              <a:buFontTx/>
              <a:buNone/>
              <a:tabLst/>
              <a:defRPr/>
            </a:pPr>
            <a:r>
              <a:rPr kumimoji="0" lang="en-US" sz="1200" b="1" i="0" u="none" strike="noStrike" kern="100" cap="none" spc="0" normalizeH="0" baseline="0" noProof="1">
                <a:ln>
                  <a:noFill/>
                </a:ln>
                <a:solidFill>
                  <a:schemeClr val="tx2"/>
                </a:solidFill>
                <a:effectLst/>
                <a:uLnTx/>
                <a:uFillTx/>
                <a:latin typeface="Times New Roman" panose="02020603050405020304" pitchFamily="18" charset="0"/>
                <a:ea typeface="Calibri" panose="020F0502020204030204" pitchFamily="34" charset="0"/>
                <a:cs typeface="Times New Roman" panose="02020603050405020304" pitchFamily="18" charset="0"/>
              </a:rPr>
              <a:t>Safety, Cross Cutting Analysis &amp; Integration</a:t>
            </a:r>
          </a:p>
        </p:txBody>
      </p:sp>
      <p:sp>
        <p:nvSpPr>
          <p:cNvPr id="91" name="Rectangle: Rounded Corners 88">
            <a:extLst>
              <a:ext uri="{FF2B5EF4-FFF2-40B4-BE49-F238E27FC236}">
                <a16:creationId xmlns:a16="http://schemas.microsoft.com/office/drawing/2014/main" id="{DF5A78DE-80A2-A5CA-D416-791588308CE9}"/>
              </a:ext>
            </a:extLst>
          </p:cNvPr>
          <p:cNvSpPr/>
          <p:nvPr/>
        </p:nvSpPr>
        <p:spPr>
          <a:xfrm>
            <a:off x="679470" y="6260662"/>
            <a:ext cx="1821139" cy="372207"/>
          </a:xfrm>
          <a:prstGeom prst="roundRect">
            <a:avLst>
              <a:gd name="adj" fmla="val 0"/>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eaLnBrk="1" fontAlgn="auto" latinLnBrk="0" hangingPunct="1">
              <a:lnSpc>
                <a:spcPct val="100000"/>
              </a:lnSpc>
              <a:spcBef>
                <a:spcPts val="0"/>
              </a:spcBef>
              <a:spcAft>
                <a:spcPts val="600"/>
              </a:spcAft>
              <a:buClrTx/>
              <a:buSzTx/>
              <a:buFontTx/>
              <a:buNone/>
              <a:tabLst/>
              <a:defRPr/>
            </a:pPr>
            <a:r>
              <a:rPr kumimoji="0" lang="en-US" sz="1200" b="1" i="0" u="none" strike="noStrike" kern="100" cap="none" spc="0" normalizeH="0" baseline="0" noProof="1">
                <a:ln>
                  <a:noFill/>
                </a:ln>
                <a:solidFill>
                  <a:schemeClr val="tx2"/>
                </a:solidFill>
                <a:effectLst/>
                <a:uLnTx/>
                <a:uFillTx/>
                <a:latin typeface="Times New Roman" panose="02020603050405020304" pitchFamily="18" charset="0"/>
                <a:ea typeface="Calibri" panose="020F0502020204030204" pitchFamily="34" charset="0"/>
                <a:cs typeface="Times New Roman" panose="02020603050405020304" pitchFamily="18" charset="0"/>
              </a:rPr>
              <a:t>Applications Category</a:t>
            </a:r>
          </a:p>
        </p:txBody>
      </p:sp>
      <p:sp>
        <p:nvSpPr>
          <p:cNvPr id="92" name="TextBox 91">
            <a:extLst>
              <a:ext uri="{FF2B5EF4-FFF2-40B4-BE49-F238E27FC236}">
                <a16:creationId xmlns:a16="http://schemas.microsoft.com/office/drawing/2014/main" id="{26585643-609B-67AA-72D2-FFB2D21BC4F9}"/>
              </a:ext>
            </a:extLst>
          </p:cNvPr>
          <p:cNvSpPr txBox="1"/>
          <p:nvPr/>
        </p:nvSpPr>
        <p:spPr>
          <a:xfrm>
            <a:off x="2708615" y="5747078"/>
            <a:ext cx="2814222" cy="461665"/>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1">
                <a:ln>
                  <a:noFill/>
                </a:ln>
                <a:effectLst/>
                <a:uLnTx/>
                <a:uFillTx/>
                <a:latin typeface="Times New Roman" panose="02020603050405020304" pitchFamily="18" charset="0"/>
                <a:ea typeface="Calibri" panose="020F0502020204030204" pitchFamily="34" charset="0"/>
                <a:cs typeface="Times New Roman" panose="02020603050405020304" pitchFamily="18" charset="0"/>
              </a:rPr>
              <a:t>Indian Institute of Science Education and Research </a:t>
            </a:r>
          </a:p>
        </p:txBody>
      </p:sp>
      <p:sp>
        <p:nvSpPr>
          <p:cNvPr id="93" name="TextBox 92">
            <a:extLst>
              <a:ext uri="{FF2B5EF4-FFF2-40B4-BE49-F238E27FC236}">
                <a16:creationId xmlns:a16="http://schemas.microsoft.com/office/drawing/2014/main" id="{79A63053-A5B9-18FC-3D9D-B55C0BD1FE48}"/>
              </a:ext>
            </a:extLst>
          </p:cNvPr>
          <p:cNvSpPr txBox="1"/>
          <p:nvPr/>
        </p:nvSpPr>
        <p:spPr>
          <a:xfrm>
            <a:off x="3560433" y="983044"/>
            <a:ext cx="2040281"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1">
                <a:ln>
                  <a:noFill/>
                </a:ln>
                <a:effectLst/>
                <a:uLnTx/>
                <a:uFillTx/>
                <a:latin typeface="Times New Roman" panose="02020603050405020304" pitchFamily="18" charset="0"/>
                <a:ea typeface="Calibri" panose="020F0502020204030204" pitchFamily="34" charset="0"/>
                <a:cs typeface="Times New Roman" panose="02020603050405020304" pitchFamily="18" charset="0"/>
              </a:rPr>
              <a:t>Thapar Institute of Engineering &amp; Technology</a:t>
            </a:r>
          </a:p>
        </p:txBody>
      </p:sp>
      <p:sp>
        <p:nvSpPr>
          <p:cNvPr id="94" name="TextBox 93">
            <a:extLst>
              <a:ext uri="{FF2B5EF4-FFF2-40B4-BE49-F238E27FC236}">
                <a16:creationId xmlns:a16="http://schemas.microsoft.com/office/drawing/2014/main" id="{6F88B0B0-787B-2CFB-37B3-830DD3071118}"/>
              </a:ext>
            </a:extLst>
          </p:cNvPr>
          <p:cNvSpPr txBox="1"/>
          <p:nvPr/>
        </p:nvSpPr>
        <p:spPr>
          <a:xfrm>
            <a:off x="7997175" y="1041263"/>
            <a:ext cx="1887454" cy="276999"/>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1">
                <a:ln>
                  <a:noFill/>
                </a:ln>
                <a:effectLst/>
                <a:uLnTx/>
                <a:uFillTx/>
                <a:latin typeface="Times New Roman" panose="02020603050405020304" pitchFamily="18" charset="0"/>
                <a:ea typeface="Calibri" panose="020F0502020204030204" pitchFamily="34" charset="0"/>
                <a:cs typeface="Times New Roman" panose="02020603050405020304" pitchFamily="18" charset="0"/>
              </a:rPr>
              <a:t>Engineers India Limited</a:t>
            </a:r>
          </a:p>
        </p:txBody>
      </p:sp>
      <p:sp>
        <p:nvSpPr>
          <p:cNvPr id="95" name="TextBox 94">
            <a:extLst>
              <a:ext uri="{FF2B5EF4-FFF2-40B4-BE49-F238E27FC236}">
                <a16:creationId xmlns:a16="http://schemas.microsoft.com/office/drawing/2014/main" id="{83614241-D074-E731-A9F1-16A9DD21095C}"/>
              </a:ext>
            </a:extLst>
          </p:cNvPr>
          <p:cNvSpPr txBox="1"/>
          <p:nvPr/>
        </p:nvSpPr>
        <p:spPr>
          <a:xfrm>
            <a:off x="3001459" y="6292189"/>
            <a:ext cx="2871750" cy="646331"/>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1">
                <a:ln>
                  <a:noFill/>
                </a:ln>
                <a:effectLst/>
                <a:uLnTx/>
                <a:uFillTx/>
                <a:latin typeface="Times New Roman" panose="02020603050405020304" pitchFamily="18" charset="0"/>
                <a:ea typeface="Calibri" panose="020F0502020204030204" pitchFamily="34" charset="0"/>
                <a:cs typeface="Times New Roman" panose="02020603050405020304" pitchFamily="18" charset="0"/>
              </a:rPr>
              <a:t>CSIR-National Institute for Interdisciplinary Science and Technology (NIIST)</a:t>
            </a:r>
          </a:p>
        </p:txBody>
      </p:sp>
      <p:sp>
        <p:nvSpPr>
          <p:cNvPr id="96" name="TextBox 95">
            <a:extLst>
              <a:ext uri="{FF2B5EF4-FFF2-40B4-BE49-F238E27FC236}">
                <a16:creationId xmlns:a16="http://schemas.microsoft.com/office/drawing/2014/main" id="{3A38E7DF-245C-8DAC-651D-C08E2BDF19B5}"/>
              </a:ext>
            </a:extLst>
          </p:cNvPr>
          <p:cNvSpPr txBox="1"/>
          <p:nvPr/>
        </p:nvSpPr>
        <p:spPr>
          <a:xfrm>
            <a:off x="2652991" y="1962098"/>
            <a:ext cx="2670854" cy="276999"/>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1">
                <a:ln>
                  <a:noFill/>
                </a:ln>
                <a:effectLst/>
                <a:uLnTx/>
                <a:uFillTx/>
                <a:latin typeface="Times New Roman" panose="02020603050405020304" pitchFamily="18" charset="0"/>
                <a:ea typeface="Calibri" panose="020F0502020204030204" pitchFamily="34" charset="0"/>
                <a:cs typeface="Times New Roman" panose="02020603050405020304" pitchFamily="18" charset="0"/>
              </a:rPr>
              <a:t>Shriram Institute for Industrial Research</a:t>
            </a:r>
          </a:p>
        </p:txBody>
      </p:sp>
      <p:sp>
        <p:nvSpPr>
          <p:cNvPr id="97" name="TextBox 96">
            <a:extLst>
              <a:ext uri="{FF2B5EF4-FFF2-40B4-BE49-F238E27FC236}">
                <a16:creationId xmlns:a16="http://schemas.microsoft.com/office/drawing/2014/main" id="{BBD79017-7357-7694-3AB9-C393AB38FEC2}"/>
              </a:ext>
            </a:extLst>
          </p:cNvPr>
          <p:cNvSpPr txBox="1"/>
          <p:nvPr/>
        </p:nvSpPr>
        <p:spPr>
          <a:xfrm>
            <a:off x="3261022" y="3964727"/>
            <a:ext cx="2062823" cy="276999"/>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1">
                <a:ln>
                  <a:noFill/>
                </a:ln>
                <a:effectLst/>
                <a:uLnTx/>
                <a:uFillTx/>
                <a:latin typeface="Times New Roman" panose="02020603050405020304" pitchFamily="18" charset="0"/>
                <a:ea typeface="Calibri" panose="020F0502020204030204" pitchFamily="34" charset="0"/>
                <a:cs typeface="Times New Roman" panose="02020603050405020304" pitchFamily="18" charset="0"/>
              </a:rPr>
              <a:t>Texol Energy Private Limited</a:t>
            </a:r>
          </a:p>
        </p:txBody>
      </p:sp>
      <p:sp>
        <p:nvSpPr>
          <p:cNvPr id="98" name="TextBox 97">
            <a:extLst>
              <a:ext uri="{FF2B5EF4-FFF2-40B4-BE49-F238E27FC236}">
                <a16:creationId xmlns:a16="http://schemas.microsoft.com/office/drawing/2014/main" id="{520DBAB5-F064-05F6-89AC-2435214BD104}"/>
              </a:ext>
            </a:extLst>
          </p:cNvPr>
          <p:cNvSpPr txBox="1"/>
          <p:nvPr/>
        </p:nvSpPr>
        <p:spPr>
          <a:xfrm>
            <a:off x="3226536" y="4801626"/>
            <a:ext cx="2240709" cy="461665"/>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1">
                <a:ln>
                  <a:noFill/>
                </a:ln>
                <a:effectLst/>
                <a:uLnTx/>
                <a:uFillTx/>
                <a:latin typeface="Times New Roman" panose="02020603050405020304" pitchFamily="18" charset="0"/>
                <a:ea typeface="Calibri" panose="020F0502020204030204" pitchFamily="34" charset="0"/>
                <a:cs typeface="Times New Roman" panose="02020603050405020304" pitchFamily="18" charset="0"/>
              </a:rPr>
              <a:t>Institute of Chemical Technology, Mumbai</a:t>
            </a:r>
          </a:p>
        </p:txBody>
      </p:sp>
      <p:sp>
        <p:nvSpPr>
          <p:cNvPr id="99" name="TextBox 98">
            <a:extLst>
              <a:ext uri="{FF2B5EF4-FFF2-40B4-BE49-F238E27FC236}">
                <a16:creationId xmlns:a16="http://schemas.microsoft.com/office/drawing/2014/main" id="{D3BED5B5-6A51-9736-93EC-CC7252E7DC13}"/>
              </a:ext>
            </a:extLst>
          </p:cNvPr>
          <p:cNvSpPr txBox="1"/>
          <p:nvPr/>
        </p:nvSpPr>
        <p:spPr>
          <a:xfrm>
            <a:off x="2708615" y="2367791"/>
            <a:ext cx="2615230" cy="461665"/>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1">
                <a:ln>
                  <a:noFill/>
                </a:ln>
                <a:effectLst/>
                <a:uLnTx/>
                <a:uFillTx/>
                <a:latin typeface="Times New Roman" panose="02020603050405020304" pitchFamily="18" charset="0"/>
                <a:ea typeface="Calibri" panose="020F0502020204030204" pitchFamily="34" charset="0"/>
                <a:cs typeface="Times New Roman" panose="02020603050405020304" pitchFamily="18" charset="0"/>
              </a:rPr>
              <a:t>Birla Institute of Technology and Science - Pilani, Pilani Campus</a:t>
            </a:r>
          </a:p>
        </p:txBody>
      </p:sp>
      <p:sp>
        <p:nvSpPr>
          <p:cNvPr id="100" name="TextBox 99">
            <a:extLst>
              <a:ext uri="{FF2B5EF4-FFF2-40B4-BE49-F238E27FC236}">
                <a16:creationId xmlns:a16="http://schemas.microsoft.com/office/drawing/2014/main" id="{F3ABDA1D-FCC2-07A9-BC8B-B3A0E8B87CA8}"/>
              </a:ext>
            </a:extLst>
          </p:cNvPr>
          <p:cNvSpPr txBox="1"/>
          <p:nvPr/>
        </p:nvSpPr>
        <p:spPr>
          <a:xfrm>
            <a:off x="2584984" y="1555766"/>
            <a:ext cx="2738861" cy="276999"/>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1">
                <a:ln>
                  <a:noFill/>
                </a:ln>
                <a:effectLst/>
                <a:uLnTx/>
                <a:uFillTx/>
                <a:latin typeface="Times New Roman" panose="02020603050405020304" pitchFamily="18" charset="0"/>
                <a:ea typeface="Calibri" panose="020F0502020204030204" pitchFamily="34" charset="0"/>
                <a:cs typeface="Times New Roman" panose="02020603050405020304" pitchFamily="18" charset="0"/>
              </a:rPr>
              <a:t>Indian Institute of Technology Ropar</a:t>
            </a:r>
          </a:p>
        </p:txBody>
      </p:sp>
      <p:sp>
        <p:nvSpPr>
          <p:cNvPr id="101" name="TextBox 100">
            <a:extLst>
              <a:ext uri="{FF2B5EF4-FFF2-40B4-BE49-F238E27FC236}">
                <a16:creationId xmlns:a16="http://schemas.microsoft.com/office/drawing/2014/main" id="{56BC1350-AE0F-5C2B-8346-68F5FCC8BEEE}"/>
              </a:ext>
            </a:extLst>
          </p:cNvPr>
          <p:cNvSpPr txBox="1"/>
          <p:nvPr/>
        </p:nvSpPr>
        <p:spPr>
          <a:xfrm>
            <a:off x="2847405" y="4366277"/>
            <a:ext cx="2476440" cy="276999"/>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1">
                <a:ln>
                  <a:noFill/>
                </a:ln>
                <a:effectLst/>
                <a:uLnTx/>
                <a:uFillTx/>
                <a:latin typeface="Times New Roman" panose="02020603050405020304" pitchFamily="18" charset="0"/>
                <a:ea typeface="Calibri" panose="020F0502020204030204" pitchFamily="34" charset="0"/>
                <a:cs typeface="Times New Roman" panose="02020603050405020304" pitchFamily="18" charset="0"/>
              </a:rPr>
              <a:t>CSIR-National Chemical Laboratory</a:t>
            </a:r>
          </a:p>
        </p:txBody>
      </p:sp>
      <p:sp>
        <p:nvSpPr>
          <p:cNvPr id="102" name="TextBox 101">
            <a:extLst>
              <a:ext uri="{FF2B5EF4-FFF2-40B4-BE49-F238E27FC236}">
                <a16:creationId xmlns:a16="http://schemas.microsoft.com/office/drawing/2014/main" id="{6B97C997-7CA9-2DD2-A5F9-D6A46FAB6865}"/>
              </a:ext>
            </a:extLst>
          </p:cNvPr>
          <p:cNvSpPr txBox="1"/>
          <p:nvPr/>
        </p:nvSpPr>
        <p:spPr>
          <a:xfrm>
            <a:off x="2747423" y="3405866"/>
            <a:ext cx="2290088" cy="461665"/>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1">
                <a:ln>
                  <a:noFill/>
                </a:ln>
                <a:effectLst/>
                <a:uLnTx/>
                <a:uFillTx/>
                <a:latin typeface="Times New Roman" panose="02020603050405020304" pitchFamily="18" charset="0"/>
                <a:ea typeface="Calibri" panose="020F0502020204030204" pitchFamily="34" charset="0"/>
                <a:cs typeface="Times New Roman" panose="02020603050405020304" pitchFamily="18" charset="0"/>
              </a:rPr>
              <a:t>GFCL Solar and Green Hydrogen Products Limited</a:t>
            </a:r>
          </a:p>
        </p:txBody>
      </p:sp>
      <p:sp>
        <p:nvSpPr>
          <p:cNvPr id="103" name="TextBox 102">
            <a:extLst>
              <a:ext uri="{FF2B5EF4-FFF2-40B4-BE49-F238E27FC236}">
                <a16:creationId xmlns:a16="http://schemas.microsoft.com/office/drawing/2014/main" id="{7DEC53D5-6249-7E8B-C80E-CC362C948A01}"/>
              </a:ext>
            </a:extLst>
          </p:cNvPr>
          <p:cNvSpPr txBox="1"/>
          <p:nvPr/>
        </p:nvSpPr>
        <p:spPr>
          <a:xfrm>
            <a:off x="2879740" y="5329062"/>
            <a:ext cx="2476440" cy="276999"/>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1">
                <a:ln>
                  <a:noFill/>
                </a:ln>
                <a:effectLst/>
                <a:uLnTx/>
                <a:uFillTx/>
                <a:latin typeface="Times New Roman" panose="02020603050405020304" pitchFamily="18" charset="0"/>
                <a:ea typeface="Calibri" panose="020F0502020204030204" pitchFamily="34" charset="0"/>
                <a:cs typeface="Times New Roman" panose="02020603050405020304" pitchFamily="18" charset="0"/>
              </a:rPr>
              <a:t>Hylan Power One Pvt. Ltd.</a:t>
            </a:r>
          </a:p>
        </p:txBody>
      </p:sp>
      <p:sp>
        <p:nvSpPr>
          <p:cNvPr id="104" name="TextBox 103">
            <a:extLst>
              <a:ext uri="{FF2B5EF4-FFF2-40B4-BE49-F238E27FC236}">
                <a16:creationId xmlns:a16="http://schemas.microsoft.com/office/drawing/2014/main" id="{4A81EF6E-6440-EE4F-32C1-8A603A8DD001}"/>
              </a:ext>
            </a:extLst>
          </p:cNvPr>
          <p:cNvSpPr txBox="1"/>
          <p:nvPr/>
        </p:nvSpPr>
        <p:spPr>
          <a:xfrm>
            <a:off x="7840782" y="6120142"/>
            <a:ext cx="2264798"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1">
                <a:ln>
                  <a:noFill/>
                </a:ln>
                <a:effectLst/>
                <a:uLnTx/>
                <a:uFillTx/>
                <a:latin typeface="Times New Roman" panose="02020603050405020304" pitchFamily="18" charset="0"/>
                <a:ea typeface="Calibri" panose="020F0502020204030204" pitchFamily="34" charset="0"/>
                <a:cs typeface="Times New Roman" panose="02020603050405020304" pitchFamily="18" charset="0"/>
              </a:rPr>
              <a:t>Mahindra and Mahindra Ltd</a:t>
            </a:r>
          </a:p>
        </p:txBody>
      </p:sp>
      <p:sp>
        <p:nvSpPr>
          <p:cNvPr id="105" name="TextBox 104">
            <a:extLst>
              <a:ext uri="{FF2B5EF4-FFF2-40B4-BE49-F238E27FC236}">
                <a16:creationId xmlns:a16="http://schemas.microsoft.com/office/drawing/2014/main" id="{B765C485-4D16-147E-F78D-9B1AFF2961EA}"/>
              </a:ext>
            </a:extLst>
          </p:cNvPr>
          <p:cNvSpPr txBox="1"/>
          <p:nvPr/>
        </p:nvSpPr>
        <p:spPr>
          <a:xfrm>
            <a:off x="3001459" y="2946299"/>
            <a:ext cx="2238452"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1">
                <a:ln>
                  <a:noFill/>
                </a:ln>
                <a:effectLst/>
                <a:uLnTx/>
                <a:uFillTx/>
                <a:latin typeface="Times New Roman" panose="02020603050405020304" pitchFamily="18" charset="0"/>
                <a:ea typeface="Calibri" panose="020F0502020204030204" pitchFamily="34" charset="0"/>
                <a:cs typeface="Times New Roman" panose="02020603050405020304" pitchFamily="18" charset="0"/>
              </a:rPr>
              <a:t>Shigan Nexgen Technologies Private Limited </a:t>
            </a:r>
          </a:p>
        </p:txBody>
      </p:sp>
      <p:sp>
        <p:nvSpPr>
          <p:cNvPr id="106" name="TextBox 105">
            <a:extLst>
              <a:ext uri="{FF2B5EF4-FFF2-40B4-BE49-F238E27FC236}">
                <a16:creationId xmlns:a16="http://schemas.microsoft.com/office/drawing/2014/main" id="{E4CCA2A7-CBA3-EC99-5858-27106FD7C583}"/>
              </a:ext>
            </a:extLst>
          </p:cNvPr>
          <p:cNvSpPr txBox="1"/>
          <p:nvPr/>
        </p:nvSpPr>
        <p:spPr>
          <a:xfrm>
            <a:off x="10183757" y="2834561"/>
            <a:ext cx="2290088"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1">
                <a:ln>
                  <a:noFill/>
                </a:ln>
                <a:effectLst/>
                <a:uLnTx/>
                <a:uFillTx/>
                <a:latin typeface="Times New Roman" panose="02020603050405020304" pitchFamily="18" charset="0"/>
                <a:ea typeface="Calibri" panose="020F0502020204030204" pitchFamily="34" charset="0"/>
                <a:cs typeface="Times New Roman" panose="02020603050405020304" pitchFamily="18" charset="0"/>
              </a:rPr>
              <a:t>Hypace Solutions Private Limited</a:t>
            </a:r>
          </a:p>
        </p:txBody>
      </p:sp>
      <p:sp>
        <p:nvSpPr>
          <p:cNvPr id="107" name="TextBox 106">
            <a:extLst>
              <a:ext uri="{FF2B5EF4-FFF2-40B4-BE49-F238E27FC236}">
                <a16:creationId xmlns:a16="http://schemas.microsoft.com/office/drawing/2014/main" id="{E5591B70-938A-8B25-FCDE-5A0420AFD288}"/>
              </a:ext>
            </a:extLst>
          </p:cNvPr>
          <p:cNvSpPr txBox="1"/>
          <p:nvPr/>
        </p:nvSpPr>
        <p:spPr>
          <a:xfrm>
            <a:off x="7840782" y="6460356"/>
            <a:ext cx="2309258"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1">
                <a:ln>
                  <a:noFill/>
                </a:ln>
                <a:effectLst/>
                <a:uLnTx/>
                <a:uFillTx/>
                <a:latin typeface="Times New Roman" panose="02020603050405020304" pitchFamily="18" charset="0"/>
                <a:ea typeface="Calibri" panose="020F0502020204030204" pitchFamily="34" charset="0"/>
                <a:cs typeface="Times New Roman" panose="02020603050405020304" pitchFamily="18" charset="0"/>
              </a:rPr>
              <a:t>Magic Myna Private Limited</a:t>
            </a:r>
          </a:p>
        </p:txBody>
      </p:sp>
      <p:sp>
        <p:nvSpPr>
          <p:cNvPr id="108" name="TextBox 107">
            <a:extLst>
              <a:ext uri="{FF2B5EF4-FFF2-40B4-BE49-F238E27FC236}">
                <a16:creationId xmlns:a16="http://schemas.microsoft.com/office/drawing/2014/main" id="{261B1778-D67C-1766-DF64-6D98576224F2}"/>
              </a:ext>
            </a:extLst>
          </p:cNvPr>
          <p:cNvSpPr txBox="1"/>
          <p:nvPr/>
        </p:nvSpPr>
        <p:spPr>
          <a:xfrm>
            <a:off x="8645029" y="2166647"/>
            <a:ext cx="2309258"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1">
                <a:ln>
                  <a:noFill/>
                </a:ln>
                <a:effectLst/>
                <a:uLnTx/>
                <a:uFillTx/>
                <a:latin typeface="Times New Roman" panose="02020603050405020304" pitchFamily="18" charset="0"/>
                <a:ea typeface="Calibri" panose="020F0502020204030204" pitchFamily="34" charset="0"/>
                <a:cs typeface="Times New Roman" panose="02020603050405020304" pitchFamily="18" charset="0"/>
              </a:rPr>
              <a:t>Indian Institute of Technology (BHU) Varanasi</a:t>
            </a:r>
          </a:p>
        </p:txBody>
      </p:sp>
      <p:sp>
        <p:nvSpPr>
          <p:cNvPr id="109" name="TextBox 108">
            <a:extLst>
              <a:ext uri="{FF2B5EF4-FFF2-40B4-BE49-F238E27FC236}">
                <a16:creationId xmlns:a16="http://schemas.microsoft.com/office/drawing/2014/main" id="{EA1A3F3C-746C-03AB-DC72-DBA2B9F5510D}"/>
              </a:ext>
            </a:extLst>
          </p:cNvPr>
          <p:cNvSpPr txBox="1"/>
          <p:nvPr/>
        </p:nvSpPr>
        <p:spPr>
          <a:xfrm>
            <a:off x="8808200" y="4023901"/>
            <a:ext cx="2264796"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1">
                <a:ln>
                  <a:noFill/>
                </a:ln>
                <a:effectLst/>
                <a:uLnTx/>
                <a:uFillTx/>
                <a:latin typeface="Times New Roman" panose="02020603050405020304" pitchFamily="18" charset="0"/>
                <a:ea typeface="Calibri" panose="020F0502020204030204" pitchFamily="34" charset="0"/>
                <a:cs typeface="Times New Roman" panose="02020603050405020304" pitchFamily="18" charset="0"/>
              </a:rPr>
              <a:t>Automotive Research Association of India</a:t>
            </a:r>
          </a:p>
        </p:txBody>
      </p:sp>
      <p:sp>
        <p:nvSpPr>
          <p:cNvPr id="110" name="TextBox 109">
            <a:extLst>
              <a:ext uri="{FF2B5EF4-FFF2-40B4-BE49-F238E27FC236}">
                <a16:creationId xmlns:a16="http://schemas.microsoft.com/office/drawing/2014/main" id="{A331250A-0D13-0E50-9889-83342117DCC6}"/>
              </a:ext>
            </a:extLst>
          </p:cNvPr>
          <p:cNvSpPr txBox="1"/>
          <p:nvPr/>
        </p:nvSpPr>
        <p:spPr>
          <a:xfrm>
            <a:off x="7871411" y="5116454"/>
            <a:ext cx="2264798"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1">
                <a:ln>
                  <a:noFill/>
                </a:ln>
                <a:effectLst/>
                <a:uLnTx/>
                <a:uFillTx/>
                <a:latin typeface="Times New Roman" panose="02020603050405020304" pitchFamily="18" charset="0"/>
                <a:ea typeface="Calibri" panose="020F0502020204030204" pitchFamily="34" charset="0"/>
                <a:cs typeface="Times New Roman" panose="02020603050405020304" pitchFamily="18" charset="0"/>
              </a:rPr>
              <a:t>SRM Institute of Science &amp; Technology</a:t>
            </a:r>
          </a:p>
        </p:txBody>
      </p:sp>
      <p:sp>
        <p:nvSpPr>
          <p:cNvPr id="112" name="TextBox 111">
            <a:extLst>
              <a:ext uri="{FF2B5EF4-FFF2-40B4-BE49-F238E27FC236}">
                <a16:creationId xmlns:a16="http://schemas.microsoft.com/office/drawing/2014/main" id="{BAFB4454-32C6-FAA2-D5B4-E3ECF01604AE}"/>
              </a:ext>
            </a:extLst>
          </p:cNvPr>
          <p:cNvSpPr txBox="1"/>
          <p:nvPr/>
        </p:nvSpPr>
        <p:spPr>
          <a:xfrm>
            <a:off x="9650036" y="1555766"/>
            <a:ext cx="2309258"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1">
                <a:ln>
                  <a:noFill/>
                </a:ln>
                <a:effectLst/>
                <a:uLnTx/>
                <a:uFillTx/>
                <a:latin typeface="Times New Roman" panose="02020603050405020304" pitchFamily="18" charset="0"/>
                <a:ea typeface="Calibri" panose="020F0502020204030204" pitchFamily="34" charset="0"/>
                <a:cs typeface="Times New Roman" panose="02020603050405020304" pitchFamily="18" charset="0"/>
              </a:rPr>
              <a:t>Indian Institute of Technology Kanpur</a:t>
            </a:r>
          </a:p>
        </p:txBody>
      </p:sp>
      <p:sp>
        <p:nvSpPr>
          <p:cNvPr id="113" name="TextBox 112">
            <a:extLst>
              <a:ext uri="{FF2B5EF4-FFF2-40B4-BE49-F238E27FC236}">
                <a16:creationId xmlns:a16="http://schemas.microsoft.com/office/drawing/2014/main" id="{70D0529D-615A-DB35-3267-10BAFC06C4FE}"/>
              </a:ext>
            </a:extLst>
          </p:cNvPr>
          <p:cNvSpPr txBox="1"/>
          <p:nvPr/>
        </p:nvSpPr>
        <p:spPr>
          <a:xfrm>
            <a:off x="7980717" y="4642472"/>
            <a:ext cx="2264798"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1">
                <a:ln>
                  <a:noFill/>
                </a:ln>
                <a:effectLst/>
                <a:uLnTx/>
                <a:uFillTx/>
                <a:latin typeface="Times New Roman" panose="02020603050405020304" pitchFamily="18" charset="0"/>
                <a:ea typeface="Calibri" panose="020F0502020204030204" pitchFamily="34" charset="0"/>
                <a:cs typeface="Times New Roman" panose="02020603050405020304" pitchFamily="18" charset="0"/>
              </a:rPr>
              <a:t>CSIR - Central Electrochemical Research Institute</a:t>
            </a:r>
          </a:p>
        </p:txBody>
      </p:sp>
      <p:sp>
        <p:nvSpPr>
          <p:cNvPr id="114" name="TextBox 113">
            <a:extLst>
              <a:ext uri="{FF2B5EF4-FFF2-40B4-BE49-F238E27FC236}">
                <a16:creationId xmlns:a16="http://schemas.microsoft.com/office/drawing/2014/main" id="{5FB12F66-AAC2-78EE-B9FC-5B8A6FA61F93}"/>
              </a:ext>
            </a:extLst>
          </p:cNvPr>
          <p:cNvSpPr txBox="1"/>
          <p:nvPr/>
        </p:nvSpPr>
        <p:spPr>
          <a:xfrm>
            <a:off x="9821889" y="3377570"/>
            <a:ext cx="2264797"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1">
                <a:ln>
                  <a:noFill/>
                </a:ln>
                <a:effectLst/>
                <a:uLnTx/>
                <a:uFillTx/>
                <a:latin typeface="Times New Roman" panose="02020603050405020304" pitchFamily="18" charset="0"/>
                <a:ea typeface="Calibri" panose="020F0502020204030204" pitchFamily="34" charset="0"/>
                <a:cs typeface="Times New Roman" panose="02020603050405020304" pitchFamily="18" charset="0"/>
              </a:rPr>
              <a:t>Indian Institute of Technology (BHU) Varanasi + IIT Hyderabad</a:t>
            </a:r>
          </a:p>
        </p:txBody>
      </p:sp>
      <p:sp>
        <p:nvSpPr>
          <p:cNvPr id="115" name="TextBox 114">
            <a:extLst>
              <a:ext uri="{FF2B5EF4-FFF2-40B4-BE49-F238E27FC236}">
                <a16:creationId xmlns:a16="http://schemas.microsoft.com/office/drawing/2014/main" id="{677893FD-BEE2-7E83-830E-A29E0CD004DF}"/>
              </a:ext>
            </a:extLst>
          </p:cNvPr>
          <p:cNvSpPr txBox="1"/>
          <p:nvPr/>
        </p:nvSpPr>
        <p:spPr>
          <a:xfrm>
            <a:off x="7840782" y="5615120"/>
            <a:ext cx="2264798"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1">
                <a:ln>
                  <a:noFill/>
                </a:ln>
                <a:effectLst/>
                <a:uLnTx/>
                <a:uFillTx/>
                <a:latin typeface="Times New Roman" panose="02020603050405020304" pitchFamily="18" charset="0"/>
                <a:ea typeface="Calibri" panose="020F0502020204030204" pitchFamily="34" charset="0"/>
                <a:cs typeface="Times New Roman" panose="02020603050405020304" pitchFamily="18" charset="0"/>
              </a:rPr>
              <a:t>CSIR-Central Electrochemical Research Institute, Karaikudi</a:t>
            </a:r>
          </a:p>
        </p:txBody>
      </p:sp>
      <p:cxnSp>
        <p:nvCxnSpPr>
          <p:cNvPr id="8" name="Connector: Elbow 7">
            <a:extLst>
              <a:ext uri="{FF2B5EF4-FFF2-40B4-BE49-F238E27FC236}">
                <a16:creationId xmlns:a16="http://schemas.microsoft.com/office/drawing/2014/main" id="{EA91DAE4-153C-3700-D6B5-59033E375FF5}"/>
              </a:ext>
            </a:extLst>
          </p:cNvPr>
          <p:cNvCxnSpPr>
            <a:endCxn id="93" idx="3"/>
          </p:cNvCxnSpPr>
          <p:nvPr/>
        </p:nvCxnSpPr>
        <p:spPr>
          <a:xfrm rot="16200000" flipV="1">
            <a:off x="5522117" y="1292475"/>
            <a:ext cx="979053" cy="821857"/>
          </a:xfrm>
          <a:prstGeom prst="bentConnector2">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nector: Elbow 10">
            <a:extLst>
              <a:ext uri="{FF2B5EF4-FFF2-40B4-BE49-F238E27FC236}">
                <a16:creationId xmlns:a16="http://schemas.microsoft.com/office/drawing/2014/main" id="{9CE53AE5-1CC4-00A9-CFFC-51365BBD15D4}"/>
              </a:ext>
            </a:extLst>
          </p:cNvPr>
          <p:cNvCxnSpPr>
            <a:endCxn id="100" idx="3"/>
          </p:cNvCxnSpPr>
          <p:nvPr/>
        </p:nvCxnSpPr>
        <p:spPr>
          <a:xfrm rot="10800000">
            <a:off x="5323846" y="1694267"/>
            <a:ext cx="1098727" cy="729497"/>
          </a:xfrm>
          <a:prstGeom prst="bentConnector3">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ctor: Elbow 12">
            <a:extLst>
              <a:ext uri="{FF2B5EF4-FFF2-40B4-BE49-F238E27FC236}">
                <a16:creationId xmlns:a16="http://schemas.microsoft.com/office/drawing/2014/main" id="{AACCDEC8-E49D-9399-6593-E518EB1BFB3D}"/>
              </a:ext>
            </a:extLst>
          </p:cNvPr>
          <p:cNvCxnSpPr>
            <a:endCxn id="96" idx="3"/>
          </p:cNvCxnSpPr>
          <p:nvPr/>
        </p:nvCxnSpPr>
        <p:spPr>
          <a:xfrm rot="10800000">
            <a:off x="5323846" y="2100598"/>
            <a:ext cx="1218475" cy="482400"/>
          </a:xfrm>
          <a:prstGeom prst="bentConnector3">
            <a:avLst>
              <a:gd name="adj1" fmla="val 63550"/>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nector: Elbow 15">
            <a:extLst>
              <a:ext uri="{FF2B5EF4-FFF2-40B4-BE49-F238E27FC236}">
                <a16:creationId xmlns:a16="http://schemas.microsoft.com/office/drawing/2014/main" id="{CF38E3A7-39D1-EFCC-A496-867BCF160779}"/>
              </a:ext>
            </a:extLst>
          </p:cNvPr>
          <p:cNvCxnSpPr>
            <a:cxnSpLocks/>
          </p:cNvCxnSpPr>
          <p:nvPr/>
        </p:nvCxnSpPr>
        <p:spPr>
          <a:xfrm rot="10800000">
            <a:off x="5323845" y="2582998"/>
            <a:ext cx="766453" cy="246458"/>
          </a:xfrm>
          <a:prstGeom prst="bentConnector3">
            <a:avLst>
              <a:gd name="adj1" fmla="val 50000"/>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59FE5DE5-A1D9-708E-273F-AEEBFDD65A31}"/>
              </a:ext>
            </a:extLst>
          </p:cNvPr>
          <p:cNvCxnSpPr>
            <a:cxnSpLocks/>
            <a:endCxn id="102" idx="3"/>
          </p:cNvCxnSpPr>
          <p:nvPr/>
        </p:nvCxnSpPr>
        <p:spPr>
          <a:xfrm flipH="1">
            <a:off x="5037511" y="3636699"/>
            <a:ext cx="563203" cy="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B7B6C04B-7F66-97AF-41F2-0CF5ED1D8338}"/>
              </a:ext>
            </a:extLst>
          </p:cNvPr>
          <p:cNvCxnSpPr/>
          <p:nvPr/>
        </p:nvCxnSpPr>
        <p:spPr>
          <a:xfrm flipH="1">
            <a:off x="5323845" y="4562681"/>
            <a:ext cx="1000755" cy="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51" name="Connector: Elbow 50">
            <a:extLst>
              <a:ext uri="{FF2B5EF4-FFF2-40B4-BE49-F238E27FC236}">
                <a16:creationId xmlns:a16="http://schemas.microsoft.com/office/drawing/2014/main" id="{C603A506-7F29-2D55-BFEF-7A197213BBD8}"/>
              </a:ext>
            </a:extLst>
          </p:cNvPr>
          <p:cNvCxnSpPr>
            <a:cxnSpLocks/>
            <a:endCxn id="98" idx="3"/>
          </p:cNvCxnSpPr>
          <p:nvPr/>
        </p:nvCxnSpPr>
        <p:spPr>
          <a:xfrm rot="10800000" flipV="1">
            <a:off x="5467245" y="4801621"/>
            <a:ext cx="530784" cy="230837"/>
          </a:xfrm>
          <a:prstGeom prst="bentConnector3">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54" name="Connector: Elbow 53">
            <a:extLst>
              <a:ext uri="{FF2B5EF4-FFF2-40B4-BE49-F238E27FC236}">
                <a16:creationId xmlns:a16="http://schemas.microsoft.com/office/drawing/2014/main" id="{2E291D9E-D0CA-51C1-DF8F-824D09C0ABA1}"/>
              </a:ext>
            </a:extLst>
          </p:cNvPr>
          <p:cNvCxnSpPr>
            <a:cxnSpLocks/>
            <a:endCxn id="103" idx="3"/>
          </p:cNvCxnSpPr>
          <p:nvPr/>
        </p:nvCxnSpPr>
        <p:spPr>
          <a:xfrm rot="10800000" flipV="1">
            <a:off x="5356180" y="5269974"/>
            <a:ext cx="968420" cy="197588"/>
          </a:xfrm>
          <a:prstGeom prst="bentConnector3">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28" name="Connector: Elbow 127">
            <a:extLst>
              <a:ext uri="{FF2B5EF4-FFF2-40B4-BE49-F238E27FC236}">
                <a16:creationId xmlns:a16="http://schemas.microsoft.com/office/drawing/2014/main" id="{F3BAF6C9-769A-1711-F0C5-FD2C87565D53}"/>
              </a:ext>
            </a:extLst>
          </p:cNvPr>
          <p:cNvCxnSpPr>
            <a:cxnSpLocks/>
            <a:endCxn id="92" idx="3"/>
          </p:cNvCxnSpPr>
          <p:nvPr/>
        </p:nvCxnSpPr>
        <p:spPr>
          <a:xfrm rot="10800000" flipV="1">
            <a:off x="5522837" y="5791215"/>
            <a:ext cx="748570" cy="186695"/>
          </a:xfrm>
          <a:prstGeom prst="bentConnector3">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30" name="Connector: Elbow 129">
            <a:extLst>
              <a:ext uri="{FF2B5EF4-FFF2-40B4-BE49-F238E27FC236}">
                <a16:creationId xmlns:a16="http://schemas.microsoft.com/office/drawing/2014/main" id="{51173C2C-802C-90E5-1AB4-D4AAF26AE76E}"/>
              </a:ext>
            </a:extLst>
          </p:cNvPr>
          <p:cNvCxnSpPr>
            <a:cxnSpLocks/>
            <a:endCxn id="95" idx="3"/>
          </p:cNvCxnSpPr>
          <p:nvPr/>
        </p:nvCxnSpPr>
        <p:spPr>
          <a:xfrm rot="10800000" flipV="1">
            <a:off x="5873209" y="6146171"/>
            <a:ext cx="669106" cy="469183"/>
          </a:xfrm>
          <a:prstGeom prst="bentConnector3">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34" name="Connector: Elbow 133">
            <a:extLst>
              <a:ext uri="{FF2B5EF4-FFF2-40B4-BE49-F238E27FC236}">
                <a16:creationId xmlns:a16="http://schemas.microsoft.com/office/drawing/2014/main" id="{04987353-FF16-6EAF-80E7-1F43DA6935BB}"/>
              </a:ext>
            </a:extLst>
          </p:cNvPr>
          <p:cNvCxnSpPr>
            <a:cxnSpLocks/>
            <a:endCxn id="107" idx="1"/>
          </p:cNvCxnSpPr>
          <p:nvPr/>
        </p:nvCxnSpPr>
        <p:spPr>
          <a:xfrm>
            <a:off x="6945480" y="6260365"/>
            <a:ext cx="895302" cy="338491"/>
          </a:xfrm>
          <a:prstGeom prst="bentConnector3">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38" name="Connector: Elbow 137">
            <a:extLst>
              <a:ext uri="{FF2B5EF4-FFF2-40B4-BE49-F238E27FC236}">
                <a16:creationId xmlns:a16="http://schemas.microsoft.com/office/drawing/2014/main" id="{E0117EC0-4EA9-D8B8-DD6E-51FF87056A43}"/>
              </a:ext>
            </a:extLst>
          </p:cNvPr>
          <p:cNvCxnSpPr>
            <a:cxnSpLocks/>
            <a:endCxn id="104" idx="1"/>
          </p:cNvCxnSpPr>
          <p:nvPr/>
        </p:nvCxnSpPr>
        <p:spPr>
          <a:xfrm>
            <a:off x="7068956" y="6042272"/>
            <a:ext cx="771826" cy="216370"/>
          </a:xfrm>
          <a:prstGeom prst="bentConnector3">
            <a:avLst>
              <a:gd name="adj1" fmla="val 65514"/>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42" name="Straight Arrow Connector 141">
            <a:extLst>
              <a:ext uri="{FF2B5EF4-FFF2-40B4-BE49-F238E27FC236}">
                <a16:creationId xmlns:a16="http://schemas.microsoft.com/office/drawing/2014/main" id="{54E07204-271A-474C-D47A-B722086EF581}"/>
              </a:ext>
            </a:extLst>
          </p:cNvPr>
          <p:cNvCxnSpPr/>
          <p:nvPr/>
        </p:nvCxnSpPr>
        <p:spPr>
          <a:xfrm>
            <a:off x="7151914" y="5884563"/>
            <a:ext cx="688868" cy="10208"/>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44" name="Connector: Elbow 143">
            <a:extLst>
              <a:ext uri="{FF2B5EF4-FFF2-40B4-BE49-F238E27FC236}">
                <a16:creationId xmlns:a16="http://schemas.microsoft.com/office/drawing/2014/main" id="{234D8C84-F1BF-5ADB-6B6A-A6266581E4F1}"/>
              </a:ext>
            </a:extLst>
          </p:cNvPr>
          <p:cNvCxnSpPr>
            <a:endCxn id="110" idx="1"/>
          </p:cNvCxnSpPr>
          <p:nvPr/>
        </p:nvCxnSpPr>
        <p:spPr>
          <a:xfrm flipV="1">
            <a:off x="7293429" y="5347287"/>
            <a:ext cx="577982" cy="399791"/>
          </a:xfrm>
          <a:prstGeom prst="bentConnector3">
            <a:avLst>
              <a:gd name="adj1" fmla="val 63184"/>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46" name="Connector: Elbow 145">
            <a:extLst>
              <a:ext uri="{FF2B5EF4-FFF2-40B4-BE49-F238E27FC236}">
                <a16:creationId xmlns:a16="http://schemas.microsoft.com/office/drawing/2014/main" id="{86E9AED3-9EFB-4860-2261-8FAED5C56CAE}"/>
              </a:ext>
            </a:extLst>
          </p:cNvPr>
          <p:cNvCxnSpPr>
            <a:cxnSpLocks/>
            <a:endCxn id="113" idx="1"/>
          </p:cNvCxnSpPr>
          <p:nvPr/>
        </p:nvCxnSpPr>
        <p:spPr>
          <a:xfrm flipV="1">
            <a:off x="7293429" y="4873305"/>
            <a:ext cx="687288" cy="614403"/>
          </a:xfrm>
          <a:prstGeom prst="bentConnector3">
            <a:avLst>
              <a:gd name="adj1" fmla="val 35745"/>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52" name="Connector: Elbow 151">
            <a:extLst>
              <a:ext uri="{FF2B5EF4-FFF2-40B4-BE49-F238E27FC236}">
                <a16:creationId xmlns:a16="http://schemas.microsoft.com/office/drawing/2014/main" id="{8E85F3A5-5E36-B789-F8EE-F562E7E8A481}"/>
              </a:ext>
            </a:extLst>
          </p:cNvPr>
          <p:cNvCxnSpPr>
            <a:cxnSpLocks/>
            <a:endCxn id="97" idx="3"/>
          </p:cNvCxnSpPr>
          <p:nvPr/>
        </p:nvCxnSpPr>
        <p:spPr>
          <a:xfrm rot="10800000">
            <a:off x="5323845" y="4103227"/>
            <a:ext cx="1218470" cy="291196"/>
          </a:xfrm>
          <a:prstGeom prst="bentConnector3">
            <a:avLst>
              <a:gd name="adj1" fmla="val 50000"/>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56" name="Straight Arrow Connector 155">
            <a:extLst>
              <a:ext uri="{FF2B5EF4-FFF2-40B4-BE49-F238E27FC236}">
                <a16:creationId xmlns:a16="http://schemas.microsoft.com/office/drawing/2014/main" id="{AC46DF92-B974-9EBF-33E4-6A24294FF2CD}"/>
              </a:ext>
            </a:extLst>
          </p:cNvPr>
          <p:cNvCxnSpPr>
            <a:cxnSpLocks/>
          </p:cNvCxnSpPr>
          <p:nvPr/>
        </p:nvCxnSpPr>
        <p:spPr>
          <a:xfrm>
            <a:off x="6499812" y="4167461"/>
            <a:ext cx="2339388" cy="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62" name="Connector: Elbow 161">
            <a:extLst>
              <a:ext uri="{FF2B5EF4-FFF2-40B4-BE49-F238E27FC236}">
                <a16:creationId xmlns:a16="http://schemas.microsoft.com/office/drawing/2014/main" id="{D3166FA3-5999-795A-8C90-DD9F97A6D6F4}"/>
              </a:ext>
            </a:extLst>
          </p:cNvPr>
          <p:cNvCxnSpPr>
            <a:cxnSpLocks/>
            <a:endCxn id="114" idx="1"/>
          </p:cNvCxnSpPr>
          <p:nvPr/>
        </p:nvCxnSpPr>
        <p:spPr>
          <a:xfrm>
            <a:off x="7813482" y="3334213"/>
            <a:ext cx="2008407" cy="274190"/>
          </a:xfrm>
          <a:prstGeom prst="bentConnector3">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69" name="Straight Arrow Connector 168">
            <a:extLst>
              <a:ext uri="{FF2B5EF4-FFF2-40B4-BE49-F238E27FC236}">
                <a16:creationId xmlns:a16="http://schemas.microsoft.com/office/drawing/2014/main" id="{1384409E-C907-0D7D-98E3-5177B01A8D4E}"/>
              </a:ext>
            </a:extLst>
          </p:cNvPr>
          <p:cNvCxnSpPr/>
          <p:nvPr/>
        </p:nvCxnSpPr>
        <p:spPr>
          <a:xfrm>
            <a:off x="9821889" y="3096649"/>
            <a:ext cx="423626" cy="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73" name="Connector: Elbow 172">
            <a:extLst>
              <a:ext uri="{FF2B5EF4-FFF2-40B4-BE49-F238E27FC236}">
                <a16:creationId xmlns:a16="http://schemas.microsoft.com/office/drawing/2014/main" id="{6A1B6749-FC80-A7B0-C2E9-26FBA52DE28E}"/>
              </a:ext>
            </a:extLst>
          </p:cNvPr>
          <p:cNvCxnSpPr>
            <a:cxnSpLocks/>
            <a:endCxn id="108" idx="1"/>
          </p:cNvCxnSpPr>
          <p:nvPr/>
        </p:nvCxnSpPr>
        <p:spPr>
          <a:xfrm rot="5400000" flipH="1" flipV="1">
            <a:off x="7950255" y="2401876"/>
            <a:ext cx="699169" cy="690379"/>
          </a:xfrm>
          <a:prstGeom prst="bentConnector2">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75" name="Connector: Elbow 174">
            <a:extLst>
              <a:ext uri="{FF2B5EF4-FFF2-40B4-BE49-F238E27FC236}">
                <a16:creationId xmlns:a16="http://schemas.microsoft.com/office/drawing/2014/main" id="{13AE5997-B41E-C158-104E-758ED4872B93}"/>
              </a:ext>
            </a:extLst>
          </p:cNvPr>
          <p:cNvCxnSpPr>
            <a:cxnSpLocks/>
            <a:endCxn id="112" idx="1"/>
          </p:cNvCxnSpPr>
          <p:nvPr/>
        </p:nvCxnSpPr>
        <p:spPr>
          <a:xfrm flipV="1">
            <a:off x="7426559" y="1786599"/>
            <a:ext cx="2223477" cy="1025305"/>
          </a:xfrm>
          <a:prstGeom prst="bentConnector3">
            <a:avLst>
              <a:gd name="adj1" fmla="val 0"/>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78" name="Connector: Elbow 177">
            <a:extLst>
              <a:ext uri="{FF2B5EF4-FFF2-40B4-BE49-F238E27FC236}">
                <a16:creationId xmlns:a16="http://schemas.microsoft.com/office/drawing/2014/main" id="{A4A7170F-4EBC-DAED-2078-31FC5B2DB6F9}"/>
              </a:ext>
            </a:extLst>
          </p:cNvPr>
          <p:cNvCxnSpPr>
            <a:cxnSpLocks/>
            <a:endCxn id="94" idx="1"/>
          </p:cNvCxnSpPr>
          <p:nvPr/>
        </p:nvCxnSpPr>
        <p:spPr>
          <a:xfrm rot="5400000" flipH="1" flipV="1">
            <a:off x="6745458" y="1403252"/>
            <a:ext cx="1475206" cy="1028228"/>
          </a:xfrm>
          <a:prstGeom prst="bentConnector2">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81" name="Connector: Elbow 180">
            <a:extLst>
              <a:ext uri="{FF2B5EF4-FFF2-40B4-BE49-F238E27FC236}">
                <a16:creationId xmlns:a16="http://schemas.microsoft.com/office/drawing/2014/main" id="{B6047A30-49CA-CF0D-AF50-5E6DF2025523}"/>
              </a:ext>
            </a:extLst>
          </p:cNvPr>
          <p:cNvCxnSpPr>
            <a:cxnSpLocks/>
            <a:endCxn id="105" idx="3"/>
          </p:cNvCxnSpPr>
          <p:nvPr/>
        </p:nvCxnSpPr>
        <p:spPr>
          <a:xfrm rot="10800000" flipV="1">
            <a:off x="5239912" y="2855596"/>
            <a:ext cx="1431833" cy="321536"/>
          </a:xfrm>
          <a:prstGeom prst="bentConnector3">
            <a:avLst>
              <a:gd name="adj1" fmla="val 0"/>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36503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809CD-4EF9-5299-9686-04DC97D07A39}"/>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2FA65C16-7FE7-FC8C-D341-2F95AFF8A41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4" imgH="405" progId="TCLayout.ActiveDocument.1">
                  <p:embed/>
                </p:oleObj>
              </mc:Choice>
              <mc:Fallback>
                <p:oleObj name="think-cell Slide" r:id="rId4" imgW="404" imgH="405" progId="TCLayout.ActiveDocument.1">
                  <p:embed/>
                  <p:pic>
                    <p:nvPicPr>
                      <p:cNvPr id="6" name="think-cell data - do not delete" hidden="1">
                        <a:extLst>
                          <a:ext uri="{FF2B5EF4-FFF2-40B4-BE49-F238E27FC236}">
                            <a16:creationId xmlns:a16="http://schemas.microsoft.com/office/drawing/2014/main" id="{2FA65C16-7FE7-FC8C-D341-2F95AFF8A41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F0CCCA4D-0C44-F10F-EF65-4EAA952CA899}"/>
              </a:ext>
            </a:extLst>
          </p:cNvPr>
          <p:cNvSpPr>
            <a:spLocks noGrp="1"/>
          </p:cNvSpPr>
          <p:nvPr>
            <p:ph type="title"/>
          </p:nvPr>
        </p:nvSpPr>
        <p:spPr>
          <a:xfrm>
            <a:off x="376518" y="365125"/>
            <a:ext cx="11427555" cy="910703"/>
          </a:xfrm>
        </p:spPr>
        <p:txBody>
          <a:bodyPr vert="horz">
            <a:noAutofit/>
          </a:bodyPr>
          <a:lstStyle/>
          <a:p>
            <a:r>
              <a:rPr lang="en-IN" sz="2800" b="1" noProof="0" dirty="0"/>
              <a:t>Hydrogen Valleys: Building Integrated Regional Ecosystems</a:t>
            </a:r>
          </a:p>
        </p:txBody>
      </p:sp>
      <p:sp>
        <p:nvSpPr>
          <p:cNvPr id="10" name="Slide Number Placeholder 9">
            <a:extLst>
              <a:ext uri="{FF2B5EF4-FFF2-40B4-BE49-F238E27FC236}">
                <a16:creationId xmlns:a16="http://schemas.microsoft.com/office/drawing/2014/main" id="{893D807F-379E-6DD1-64C2-51E1AA7F3AFB}"/>
              </a:ext>
            </a:extLst>
          </p:cNvPr>
          <p:cNvSpPr>
            <a:spLocks noGrp="1"/>
          </p:cNvSpPr>
          <p:nvPr>
            <p:ph type="sldNum" sz="quarter" idx="12"/>
          </p:nvPr>
        </p:nvSpPr>
        <p:spPr>
          <a:xfrm>
            <a:off x="11495676" y="6337560"/>
            <a:ext cx="484873" cy="365125"/>
          </a:xfrm>
        </p:spPr>
        <p:txBody>
          <a:bodyPr/>
          <a:lstStyle/>
          <a:p>
            <a:fld id="{99226923-5A89-6641-B7F4-F93E4EB9EE48}" type="slidenum">
              <a:rPr lang="en-IN" sz="1750" noProof="0" smtClean="0">
                <a:latin typeface="Times New Roman" panose="02020603050405020304" pitchFamily="18" charset="0"/>
                <a:ea typeface="Roboto" panose="02000000000000000000" pitchFamily="2" charset="0"/>
                <a:cs typeface="Times New Roman" panose="02020603050405020304" pitchFamily="18" charset="0"/>
              </a:rPr>
              <a:pPr/>
              <a:t>7</a:t>
            </a:fld>
            <a:endParaRPr lang="en-IN" sz="1750" noProof="0">
              <a:latin typeface="Times New Roman" panose="02020603050405020304" pitchFamily="18" charset="0"/>
              <a:ea typeface="Roboto" panose="02000000000000000000" pitchFamily="2" charset="0"/>
              <a:cs typeface="Times New Roman" panose="02020603050405020304" pitchFamily="18" charset="0"/>
            </a:endParaRPr>
          </a:p>
        </p:txBody>
      </p:sp>
      <p:sp>
        <p:nvSpPr>
          <p:cNvPr id="4" name="TextBox 3">
            <a:extLst>
              <a:ext uri="{FF2B5EF4-FFF2-40B4-BE49-F238E27FC236}">
                <a16:creationId xmlns:a16="http://schemas.microsoft.com/office/drawing/2014/main" id="{26FB636C-D78C-C906-DD53-499471155A69}"/>
              </a:ext>
            </a:extLst>
          </p:cNvPr>
          <p:cNvSpPr txBox="1"/>
          <p:nvPr/>
        </p:nvSpPr>
        <p:spPr>
          <a:xfrm>
            <a:off x="376518" y="1372810"/>
            <a:ext cx="11427554" cy="369332"/>
          </a:xfrm>
          <a:prstGeom prst="rect">
            <a:avLst/>
          </a:prstGeom>
          <a:noFill/>
        </p:spPr>
        <p:txBody>
          <a:bodyPr wrap="square">
            <a:spAutoFit/>
          </a:bodyPr>
          <a:lstStyle/>
          <a:p>
            <a:pPr marL="285750" indent="-285750">
              <a:buFont typeface="Arial" panose="020B0604020202020204" pitchFamily="34" charset="0"/>
              <a:buChar char="•"/>
            </a:pPr>
            <a:r>
              <a:rPr lang="en-US" b="1" dirty="0">
                <a:solidFill>
                  <a:schemeClr val="tx2"/>
                </a:solidFill>
                <a:latin typeface="Times New Roman" panose="02020603050405020304" pitchFamily="18" charset="0"/>
                <a:cs typeface="Times New Roman" panose="02020603050405020304" pitchFamily="18" charset="0"/>
              </a:rPr>
              <a:t>Hydrogen Valleys act as integrated demonstration hubs</a:t>
            </a:r>
            <a:r>
              <a:rPr lang="en-US" dirty="0">
                <a:solidFill>
                  <a:schemeClr val="tx1">
                    <a:lumMod val="65000"/>
                    <a:lumOff val="35000"/>
                  </a:schemeClr>
                </a:solidFill>
                <a:latin typeface="Times New Roman" panose="02020603050405020304" pitchFamily="18" charset="0"/>
                <a:cs typeface="Times New Roman" panose="02020603050405020304" pitchFamily="18" charset="0"/>
              </a:rPr>
              <a:t>, linking production, storage, and end-use.</a:t>
            </a:r>
          </a:p>
        </p:txBody>
      </p:sp>
      <p:sp>
        <p:nvSpPr>
          <p:cNvPr id="8" name="TextBox 7">
            <a:extLst>
              <a:ext uri="{FF2B5EF4-FFF2-40B4-BE49-F238E27FC236}">
                <a16:creationId xmlns:a16="http://schemas.microsoft.com/office/drawing/2014/main" id="{C28E84B8-CDE2-BCE4-D345-3962D5E17963}"/>
              </a:ext>
            </a:extLst>
          </p:cNvPr>
          <p:cNvSpPr txBox="1"/>
          <p:nvPr/>
        </p:nvSpPr>
        <p:spPr>
          <a:xfrm>
            <a:off x="376518" y="1839124"/>
            <a:ext cx="11427554" cy="369332"/>
          </a:xfrm>
          <a:prstGeom prst="rect">
            <a:avLst/>
          </a:prstGeom>
          <a:noFill/>
        </p:spPr>
        <p:txBody>
          <a:bodyPr wrap="square">
            <a:spAutoFit/>
          </a:bodyPr>
          <a:lstStyle/>
          <a:p>
            <a:pPr marL="285750" indent="-285750">
              <a:buFont typeface="Arial" panose="020B0604020202020204" pitchFamily="34" charset="0"/>
              <a:buChar char="•"/>
            </a:pPr>
            <a:r>
              <a:rPr lang="en-US" b="1" dirty="0">
                <a:solidFill>
                  <a:schemeClr val="tx2"/>
                </a:solidFill>
                <a:latin typeface="Times New Roman" panose="02020603050405020304" pitchFamily="18" charset="0"/>
                <a:cs typeface="Times New Roman" panose="02020603050405020304" pitchFamily="18" charset="0"/>
              </a:rPr>
              <a:t>Total Investment: ₹485.3 Cr </a:t>
            </a:r>
            <a:r>
              <a:rPr lang="en-US" dirty="0">
                <a:solidFill>
                  <a:schemeClr val="tx1">
                    <a:lumMod val="65000"/>
                    <a:lumOff val="35000"/>
                  </a:schemeClr>
                </a:solidFill>
                <a:latin typeface="Times New Roman" panose="02020603050405020304" pitchFamily="18" charset="0"/>
                <a:cs typeface="Times New Roman" panose="02020603050405020304" pitchFamily="18" charset="0"/>
              </a:rPr>
              <a:t>| </a:t>
            </a:r>
            <a:r>
              <a:rPr lang="en-US" dirty="0" err="1">
                <a:solidFill>
                  <a:schemeClr val="tx1">
                    <a:lumMod val="65000"/>
                    <a:lumOff val="35000"/>
                  </a:schemeClr>
                </a:solidFill>
                <a:latin typeface="Times New Roman" panose="02020603050405020304" pitchFamily="18" charset="0"/>
                <a:cs typeface="Times New Roman" panose="02020603050405020304" pitchFamily="18" charset="0"/>
              </a:rPr>
              <a:t>GoI</a:t>
            </a:r>
            <a:r>
              <a:rPr lang="en-US" dirty="0">
                <a:solidFill>
                  <a:schemeClr val="tx1">
                    <a:lumMod val="65000"/>
                    <a:lumOff val="35000"/>
                  </a:schemeClr>
                </a:solidFill>
                <a:latin typeface="Times New Roman" panose="02020603050405020304" pitchFamily="18" charset="0"/>
                <a:cs typeface="Times New Roman" panose="02020603050405020304" pitchFamily="18" charset="0"/>
              </a:rPr>
              <a:t>: ₹169.9 Cr and Industry: ₹315.4 Cr</a:t>
            </a:r>
          </a:p>
        </p:txBody>
      </p:sp>
      <p:grpSp>
        <p:nvGrpSpPr>
          <p:cNvPr id="9" name="Group 8">
            <a:extLst>
              <a:ext uri="{FF2B5EF4-FFF2-40B4-BE49-F238E27FC236}">
                <a16:creationId xmlns:a16="http://schemas.microsoft.com/office/drawing/2014/main" id="{56C29F94-A031-F90D-8AD4-FCDFFC41E79D}"/>
              </a:ext>
            </a:extLst>
          </p:cNvPr>
          <p:cNvGrpSpPr/>
          <p:nvPr/>
        </p:nvGrpSpPr>
        <p:grpSpPr>
          <a:xfrm>
            <a:off x="3907022" y="2305438"/>
            <a:ext cx="4377956" cy="4454786"/>
            <a:chOff x="5880101" y="-3581400"/>
            <a:chExt cx="4940300" cy="5434013"/>
          </a:xfrm>
          <a:solidFill>
            <a:schemeClr val="bg1">
              <a:lumMod val="85000"/>
            </a:schemeClr>
          </a:solidFill>
        </p:grpSpPr>
        <p:sp>
          <p:nvSpPr>
            <p:cNvPr id="11" name="Freeform 4">
              <a:extLst>
                <a:ext uri="{FF2B5EF4-FFF2-40B4-BE49-F238E27FC236}">
                  <a16:creationId xmlns:a16="http://schemas.microsoft.com/office/drawing/2014/main" id="{8AD28961-0E54-CFDA-B8BF-78918BF5A379}"/>
                </a:ext>
              </a:extLst>
            </p:cNvPr>
            <p:cNvSpPr>
              <a:spLocks/>
            </p:cNvSpPr>
            <p:nvPr/>
          </p:nvSpPr>
          <p:spPr bwMode="auto">
            <a:xfrm>
              <a:off x="6859588" y="-1636713"/>
              <a:ext cx="1550988" cy="1052513"/>
            </a:xfrm>
            <a:custGeom>
              <a:avLst/>
              <a:gdLst>
                <a:gd name="T0" fmla="*/ 526 w 666"/>
                <a:gd name="T1" fmla="*/ 385 h 452"/>
                <a:gd name="T2" fmla="*/ 553 w 666"/>
                <a:gd name="T3" fmla="*/ 353 h 452"/>
                <a:gd name="T4" fmla="*/ 589 w 666"/>
                <a:gd name="T5" fmla="*/ 323 h 452"/>
                <a:gd name="T6" fmla="*/ 585 w 666"/>
                <a:gd name="T7" fmla="*/ 273 h 452"/>
                <a:gd name="T8" fmla="*/ 627 w 666"/>
                <a:gd name="T9" fmla="*/ 254 h 452"/>
                <a:gd name="T10" fmla="*/ 656 w 666"/>
                <a:gd name="T11" fmla="*/ 243 h 452"/>
                <a:gd name="T12" fmla="*/ 656 w 666"/>
                <a:gd name="T13" fmla="*/ 225 h 452"/>
                <a:gd name="T14" fmla="*/ 662 w 666"/>
                <a:gd name="T15" fmla="*/ 186 h 452"/>
                <a:gd name="T16" fmla="*/ 626 w 666"/>
                <a:gd name="T17" fmla="*/ 185 h 452"/>
                <a:gd name="T18" fmla="*/ 599 w 666"/>
                <a:gd name="T19" fmla="*/ 166 h 452"/>
                <a:gd name="T20" fmla="*/ 567 w 666"/>
                <a:gd name="T21" fmla="*/ 146 h 452"/>
                <a:gd name="T22" fmla="*/ 546 w 666"/>
                <a:gd name="T23" fmla="*/ 157 h 452"/>
                <a:gd name="T24" fmla="*/ 519 w 666"/>
                <a:gd name="T25" fmla="*/ 140 h 452"/>
                <a:gd name="T26" fmla="*/ 505 w 666"/>
                <a:gd name="T27" fmla="*/ 144 h 452"/>
                <a:gd name="T28" fmla="*/ 485 w 666"/>
                <a:gd name="T29" fmla="*/ 150 h 452"/>
                <a:gd name="T30" fmla="*/ 490 w 666"/>
                <a:gd name="T31" fmla="*/ 132 h 452"/>
                <a:gd name="T32" fmla="*/ 449 w 666"/>
                <a:gd name="T33" fmla="*/ 139 h 452"/>
                <a:gd name="T34" fmla="*/ 414 w 666"/>
                <a:gd name="T35" fmla="*/ 123 h 452"/>
                <a:gd name="T36" fmla="*/ 391 w 666"/>
                <a:gd name="T37" fmla="*/ 134 h 452"/>
                <a:gd name="T38" fmla="*/ 379 w 666"/>
                <a:gd name="T39" fmla="*/ 121 h 452"/>
                <a:gd name="T40" fmla="*/ 374 w 666"/>
                <a:gd name="T41" fmla="*/ 107 h 452"/>
                <a:gd name="T42" fmla="*/ 354 w 666"/>
                <a:gd name="T43" fmla="*/ 123 h 452"/>
                <a:gd name="T44" fmla="*/ 381 w 666"/>
                <a:gd name="T45" fmla="*/ 180 h 452"/>
                <a:gd name="T46" fmla="*/ 363 w 666"/>
                <a:gd name="T47" fmla="*/ 206 h 452"/>
                <a:gd name="T48" fmla="*/ 334 w 666"/>
                <a:gd name="T49" fmla="*/ 186 h 452"/>
                <a:gd name="T50" fmla="*/ 342 w 666"/>
                <a:gd name="T51" fmla="*/ 127 h 452"/>
                <a:gd name="T52" fmla="*/ 369 w 666"/>
                <a:gd name="T53" fmla="*/ 96 h 452"/>
                <a:gd name="T54" fmla="*/ 388 w 666"/>
                <a:gd name="T55" fmla="*/ 59 h 452"/>
                <a:gd name="T56" fmla="*/ 382 w 666"/>
                <a:gd name="T57" fmla="*/ 7 h 452"/>
                <a:gd name="T58" fmla="*/ 336 w 666"/>
                <a:gd name="T59" fmla="*/ 0 h 452"/>
                <a:gd name="T60" fmla="*/ 275 w 666"/>
                <a:gd name="T61" fmla="*/ 33 h 452"/>
                <a:gd name="T62" fmla="*/ 205 w 666"/>
                <a:gd name="T63" fmla="*/ 83 h 452"/>
                <a:gd name="T64" fmla="*/ 267 w 666"/>
                <a:gd name="T65" fmla="*/ 109 h 452"/>
                <a:gd name="T66" fmla="*/ 232 w 666"/>
                <a:gd name="T67" fmla="*/ 136 h 452"/>
                <a:gd name="T68" fmla="*/ 237 w 666"/>
                <a:gd name="T69" fmla="*/ 183 h 452"/>
                <a:gd name="T70" fmla="*/ 211 w 666"/>
                <a:gd name="T71" fmla="*/ 199 h 452"/>
                <a:gd name="T72" fmla="*/ 167 w 666"/>
                <a:gd name="T73" fmla="*/ 212 h 452"/>
                <a:gd name="T74" fmla="*/ 126 w 666"/>
                <a:gd name="T75" fmla="*/ 227 h 452"/>
                <a:gd name="T76" fmla="*/ 145 w 666"/>
                <a:gd name="T77" fmla="*/ 189 h 452"/>
                <a:gd name="T78" fmla="*/ 132 w 666"/>
                <a:gd name="T79" fmla="*/ 159 h 452"/>
                <a:gd name="T80" fmla="*/ 97 w 666"/>
                <a:gd name="T81" fmla="*/ 142 h 452"/>
                <a:gd name="T82" fmla="*/ 77 w 666"/>
                <a:gd name="T83" fmla="*/ 159 h 452"/>
                <a:gd name="T84" fmla="*/ 84 w 666"/>
                <a:gd name="T85" fmla="*/ 192 h 452"/>
                <a:gd name="T86" fmla="*/ 53 w 666"/>
                <a:gd name="T87" fmla="*/ 255 h 452"/>
                <a:gd name="T88" fmla="*/ 33 w 666"/>
                <a:gd name="T89" fmla="*/ 283 h 452"/>
                <a:gd name="T90" fmla="*/ 21 w 666"/>
                <a:gd name="T91" fmla="*/ 326 h 452"/>
                <a:gd name="T92" fmla="*/ 12 w 666"/>
                <a:gd name="T93" fmla="*/ 377 h 452"/>
                <a:gd name="T94" fmla="*/ 82 w 666"/>
                <a:gd name="T95" fmla="*/ 412 h 452"/>
                <a:gd name="T96" fmla="*/ 155 w 666"/>
                <a:gd name="T97" fmla="*/ 429 h 452"/>
                <a:gd name="T98" fmla="*/ 188 w 666"/>
                <a:gd name="T99" fmla="*/ 444 h 452"/>
                <a:gd name="T100" fmla="*/ 209 w 666"/>
                <a:gd name="T101" fmla="*/ 412 h 452"/>
                <a:gd name="T102" fmla="*/ 264 w 666"/>
                <a:gd name="T103" fmla="*/ 423 h 452"/>
                <a:gd name="T104" fmla="*/ 304 w 666"/>
                <a:gd name="T105" fmla="*/ 428 h 452"/>
                <a:gd name="T106" fmla="*/ 345 w 666"/>
                <a:gd name="T107" fmla="*/ 430 h 452"/>
                <a:gd name="T108" fmla="*/ 390 w 666"/>
                <a:gd name="T109" fmla="*/ 413 h 452"/>
                <a:gd name="T110" fmla="*/ 456 w 666"/>
                <a:gd name="T111" fmla="*/ 426 h 452"/>
                <a:gd name="T112" fmla="*/ 503 w 666"/>
                <a:gd name="T113" fmla="*/ 416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6" h="452">
                  <a:moveTo>
                    <a:pt x="503" y="416"/>
                  </a:moveTo>
                  <a:cubicBezTo>
                    <a:pt x="510" y="417"/>
                    <a:pt x="514" y="412"/>
                    <a:pt x="512" y="406"/>
                  </a:cubicBezTo>
                  <a:cubicBezTo>
                    <a:pt x="512" y="403"/>
                    <a:pt x="510" y="400"/>
                    <a:pt x="510" y="397"/>
                  </a:cubicBezTo>
                  <a:cubicBezTo>
                    <a:pt x="510" y="393"/>
                    <a:pt x="514" y="394"/>
                    <a:pt x="516" y="393"/>
                  </a:cubicBezTo>
                  <a:cubicBezTo>
                    <a:pt x="517" y="390"/>
                    <a:pt x="516" y="386"/>
                    <a:pt x="517" y="383"/>
                  </a:cubicBezTo>
                  <a:cubicBezTo>
                    <a:pt x="520" y="383"/>
                    <a:pt x="523" y="386"/>
                    <a:pt x="526" y="385"/>
                  </a:cubicBezTo>
                  <a:cubicBezTo>
                    <a:pt x="526" y="383"/>
                    <a:pt x="526" y="381"/>
                    <a:pt x="526" y="380"/>
                  </a:cubicBezTo>
                  <a:cubicBezTo>
                    <a:pt x="522" y="378"/>
                    <a:pt x="528" y="372"/>
                    <a:pt x="528" y="370"/>
                  </a:cubicBezTo>
                  <a:cubicBezTo>
                    <a:pt x="530" y="370"/>
                    <a:pt x="532" y="370"/>
                    <a:pt x="534" y="370"/>
                  </a:cubicBezTo>
                  <a:cubicBezTo>
                    <a:pt x="534" y="365"/>
                    <a:pt x="534" y="360"/>
                    <a:pt x="534" y="355"/>
                  </a:cubicBezTo>
                  <a:cubicBezTo>
                    <a:pt x="539" y="355"/>
                    <a:pt x="543" y="356"/>
                    <a:pt x="547" y="354"/>
                  </a:cubicBezTo>
                  <a:cubicBezTo>
                    <a:pt x="549" y="354"/>
                    <a:pt x="550" y="352"/>
                    <a:pt x="553" y="353"/>
                  </a:cubicBezTo>
                  <a:cubicBezTo>
                    <a:pt x="555" y="353"/>
                    <a:pt x="557" y="355"/>
                    <a:pt x="559" y="355"/>
                  </a:cubicBezTo>
                  <a:cubicBezTo>
                    <a:pt x="559" y="349"/>
                    <a:pt x="568" y="351"/>
                    <a:pt x="571" y="347"/>
                  </a:cubicBezTo>
                  <a:cubicBezTo>
                    <a:pt x="573" y="344"/>
                    <a:pt x="572" y="344"/>
                    <a:pt x="575" y="342"/>
                  </a:cubicBezTo>
                  <a:cubicBezTo>
                    <a:pt x="578" y="341"/>
                    <a:pt x="582" y="340"/>
                    <a:pt x="582" y="336"/>
                  </a:cubicBezTo>
                  <a:cubicBezTo>
                    <a:pt x="582" y="333"/>
                    <a:pt x="581" y="331"/>
                    <a:pt x="584" y="329"/>
                  </a:cubicBezTo>
                  <a:cubicBezTo>
                    <a:pt x="586" y="327"/>
                    <a:pt x="589" y="326"/>
                    <a:pt x="589" y="323"/>
                  </a:cubicBezTo>
                  <a:cubicBezTo>
                    <a:pt x="590" y="320"/>
                    <a:pt x="590" y="317"/>
                    <a:pt x="592" y="316"/>
                  </a:cubicBezTo>
                  <a:cubicBezTo>
                    <a:pt x="594" y="314"/>
                    <a:pt x="596" y="313"/>
                    <a:pt x="595" y="310"/>
                  </a:cubicBezTo>
                  <a:cubicBezTo>
                    <a:pt x="605" y="310"/>
                    <a:pt x="612" y="310"/>
                    <a:pt x="611" y="298"/>
                  </a:cubicBezTo>
                  <a:cubicBezTo>
                    <a:pt x="610" y="292"/>
                    <a:pt x="604" y="281"/>
                    <a:pt x="598" y="281"/>
                  </a:cubicBezTo>
                  <a:cubicBezTo>
                    <a:pt x="598" y="278"/>
                    <a:pt x="595" y="275"/>
                    <a:pt x="593" y="275"/>
                  </a:cubicBezTo>
                  <a:cubicBezTo>
                    <a:pt x="591" y="280"/>
                    <a:pt x="588" y="274"/>
                    <a:pt x="585" y="273"/>
                  </a:cubicBezTo>
                  <a:cubicBezTo>
                    <a:pt x="581" y="271"/>
                    <a:pt x="577" y="277"/>
                    <a:pt x="574" y="274"/>
                  </a:cubicBezTo>
                  <a:cubicBezTo>
                    <a:pt x="567" y="268"/>
                    <a:pt x="571" y="264"/>
                    <a:pt x="576" y="260"/>
                  </a:cubicBezTo>
                  <a:cubicBezTo>
                    <a:pt x="583" y="254"/>
                    <a:pt x="577" y="253"/>
                    <a:pt x="573" y="249"/>
                  </a:cubicBezTo>
                  <a:cubicBezTo>
                    <a:pt x="567" y="245"/>
                    <a:pt x="584" y="238"/>
                    <a:pt x="583" y="249"/>
                  </a:cubicBezTo>
                  <a:cubicBezTo>
                    <a:pt x="587" y="250"/>
                    <a:pt x="617" y="245"/>
                    <a:pt x="616" y="253"/>
                  </a:cubicBezTo>
                  <a:cubicBezTo>
                    <a:pt x="619" y="253"/>
                    <a:pt x="627" y="250"/>
                    <a:pt x="627" y="254"/>
                  </a:cubicBezTo>
                  <a:cubicBezTo>
                    <a:pt x="630" y="255"/>
                    <a:pt x="633" y="253"/>
                    <a:pt x="635" y="254"/>
                  </a:cubicBezTo>
                  <a:cubicBezTo>
                    <a:pt x="637" y="255"/>
                    <a:pt x="637" y="260"/>
                    <a:pt x="639" y="259"/>
                  </a:cubicBezTo>
                  <a:cubicBezTo>
                    <a:pt x="641" y="258"/>
                    <a:pt x="640" y="253"/>
                    <a:pt x="642" y="252"/>
                  </a:cubicBezTo>
                  <a:cubicBezTo>
                    <a:pt x="643" y="251"/>
                    <a:pt x="646" y="253"/>
                    <a:pt x="647" y="252"/>
                  </a:cubicBezTo>
                  <a:cubicBezTo>
                    <a:pt x="650" y="251"/>
                    <a:pt x="649" y="248"/>
                    <a:pt x="649" y="246"/>
                  </a:cubicBezTo>
                  <a:cubicBezTo>
                    <a:pt x="650" y="243"/>
                    <a:pt x="654" y="244"/>
                    <a:pt x="656" y="243"/>
                  </a:cubicBezTo>
                  <a:cubicBezTo>
                    <a:pt x="658" y="243"/>
                    <a:pt x="660" y="241"/>
                    <a:pt x="661" y="239"/>
                  </a:cubicBezTo>
                  <a:cubicBezTo>
                    <a:pt x="661" y="239"/>
                    <a:pt x="661" y="238"/>
                    <a:pt x="661" y="237"/>
                  </a:cubicBezTo>
                  <a:cubicBezTo>
                    <a:pt x="657" y="237"/>
                    <a:pt x="659" y="234"/>
                    <a:pt x="658" y="232"/>
                  </a:cubicBezTo>
                  <a:cubicBezTo>
                    <a:pt x="657" y="230"/>
                    <a:pt x="655" y="228"/>
                    <a:pt x="653" y="227"/>
                  </a:cubicBezTo>
                  <a:cubicBezTo>
                    <a:pt x="653" y="227"/>
                    <a:pt x="653" y="225"/>
                    <a:pt x="653" y="225"/>
                  </a:cubicBezTo>
                  <a:cubicBezTo>
                    <a:pt x="654" y="225"/>
                    <a:pt x="655" y="224"/>
                    <a:pt x="656" y="225"/>
                  </a:cubicBezTo>
                  <a:cubicBezTo>
                    <a:pt x="657" y="219"/>
                    <a:pt x="659" y="217"/>
                    <a:pt x="660" y="213"/>
                  </a:cubicBezTo>
                  <a:cubicBezTo>
                    <a:pt x="662" y="209"/>
                    <a:pt x="662" y="205"/>
                    <a:pt x="657" y="205"/>
                  </a:cubicBezTo>
                  <a:cubicBezTo>
                    <a:pt x="657" y="203"/>
                    <a:pt x="657" y="201"/>
                    <a:pt x="657" y="199"/>
                  </a:cubicBezTo>
                  <a:cubicBezTo>
                    <a:pt x="657" y="199"/>
                    <a:pt x="656" y="199"/>
                    <a:pt x="655" y="199"/>
                  </a:cubicBezTo>
                  <a:cubicBezTo>
                    <a:pt x="655" y="196"/>
                    <a:pt x="655" y="194"/>
                    <a:pt x="655" y="192"/>
                  </a:cubicBezTo>
                  <a:cubicBezTo>
                    <a:pt x="660" y="194"/>
                    <a:pt x="666" y="191"/>
                    <a:pt x="662" y="186"/>
                  </a:cubicBezTo>
                  <a:cubicBezTo>
                    <a:pt x="661" y="185"/>
                    <a:pt x="659" y="186"/>
                    <a:pt x="658" y="185"/>
                  </a:cubicBezTo>
                  <a:cubicBezTo>
                    <a:pt x="658" y="184"/>
                    <a:pt x="658" y="183"/>
                    <a:pt x="657" y="181"/>
                  </a:cubicBezTo>
                  <a:cubicBezTo>
                    <a:pt x="656" y="180"/>
                    <a:pt x="653" y="179"/>
                    <a:pt x="651" y="179"/>
                  </a:cubicBezTo>
                  <a:cubicBezTo>
                    <a:pt x="648" y="184"/>
                    <a:pt x="637" y="181"/>
                    <a:pt x="631" y="181"/>
                  </a:cubicBezTo>
                  <a:cubicBezTo>
                    <a:pt x="631" y="184"/>
                    <a:pt x="632" y="186"/>
                    <a:pt x="632" y="188"/>
                  </a:cubicBezTo>
                  <a:cubicBezTo>
                    <a:pt x="629" y="189"/>
                    <a:pt x="629" y="185"/>
                    <a:pt x="626" y="185"/>
                  </a:cubicBezTo>
                  <a:cubicBezTo>
                    <a:pt x="625" y="184"/>
                    <a:pt x="626" y="182"/>
                    <a:pt x="626" y="181"/>
                  </a:cubicBezTo>
                  <a:cubicBezTo>
                    <a:pt x="624" y="181"/>
                    <a:pt x="622" y="181"/>
                    <a:pt x="621" y="180"/>
                  </a:cubicBezTo>
                  <a:cubicBezTo>
                    <a:pt x="621" y="178"/>
                    <a:pt x="621" y="175"/>
                    <a:pt x="621" y="172"/>
                  </a:cubicBezTo>
                  <a:cubicBezTo>
                    <a:pt x="618" y="172"/>
                    <a:pt x="615" y="172"/>
                    <a:pt x="612" y="172"/>
                  </a:cubicBezTo>
                  <a:cubicBezTo>
                    <a:pt x="612" y="171"/>
                    <a:pt x="612" y="169"/>
                    <a:pt x="612" y="168"/>
                  </a:cubicBezTo>
                  <a:cubicBezTo>
                    <a:pt x="609" y="168"/>
                    <a:pt x="601" y="170"/>
                    <a:pt x="599" y="166"/>
                  </a:cubicBezTo>
                  <a:cubicBezTo>
                    <a:pt x="597" y="163"/>
                    <a:pt x="598" y="158"/>
                    <a:pt x="598" y="155"/>
                  </a:cubicBezTo>
                  <a:cubicBezTo>
                    <a:pt x="594" y="154"/>
                    <a:pt x="587" y="157"/>
                    <a:pt x="585" y="151"/>
                  </a:cubicBezTo>
                  <a:cubicBezTo>
                    <a:pt x="584" y="147"/>
                    <a:pt x="579" y="149"/>
                    <a:pt x="576" y="149"/>
                  </a:cubicBezTo>
                  <a:cubicBezTo>
                    <a:pt x="575" y="145"/>
                    <a:pt x="579" y="141"/>
                    <a:pt x="576" y="138"/>
                  </a:cubicBezTo>
                  <a:cubicBezTo>
                    <a:pt x="574" y="136"/>
                    <a:pt x="570" y="137"/>
                    <a:pt x="568" y="137"/>
                  </a:cubicBezTo>
                  <a:cubicBezTo>
                    <a:pt x="569" y="141"/>
                    <a:pt x="566" y="143"/>
                    <a:pt x="567" y="146"/>
                  </a:cubicBezTo>
                  <a:cubicBezTo>
                    <a:pt x="564" y="146"/>
                    <a:pt x="563" y="145"/>
                    <a:pt x="561" y="143"/>
                  </a:cubicBezTo>
                  <a:cubicBezTo>
                    <a:pt x="561" y="142"/>
                    <a:pt x="561" y="141"/>
                    <a:pt x="560" y="140"/>
                  </a:cubicBezTo>
                  <a:cubicBezTo>
                    <a:pt x="557" y="139"/>
                    <a:pt x="555" y="142"/>
                    <a:pt x="554" y="144"/>
                  </a:cubicBezTo>
                  <a:cubicBezTo>
                    <a:pt x="553" y="143"/>
                    <a:pt x="553" y="142"/>
                    <a:pt x="553" y="141"/>
                  </a:cubicBezTo>
                  <a:cubicBezTo>
                    <a:pt x="552" y="141"/>
                    <a:pt x="550" y="140"/>
                    <a:pt x="549" y="142"/>
                  </a:cubicBezTo>
                  <a:cubicBezTo>
                    <a:pt x="553" y="148"/>
                    <a:pt x="544" y="151"/>
                    <a:pt x="546" y="157"/>
                  </a:cubicBezTo>
                  <a:cubicBezTo>
                    <a:pt x="543" y="157"/>
                    <a:pt x="528" y="158"/>
                    <a:pt x="528" y="155"/>
                  </a:cubicBezTo>
                  <a:cubicBezTo>
                    <a:pt x="524" y="155"/>
                    <a:pt x="522" y="160"/>
                    <a:pt x="518" y="159"/>
                  </a:cubicBezTo>
                  <a:cubicBezTo>
                    <a:pt x="520" y="155"/>
                    <a:pt x="521" y="152"/>
                    <a:pt x="521" y="148"/>
                  </a:cubicBezTo>
                  <a:cubicBezTo>
                    <a:pt x="521" y="146"/>
                    <a:pt x="521" y="144"/>
                    <a:pt x="522" y="142"/>
                  </a:cubicBezTo>
                  <a:cubicBezTo>
                    <a:pt x="523" y="142"/>
                    <a:pt x="524" y="141"/>
                    <a:pt x="524" y="140"/>
                  </a:cubicBezTo>
                  <a:cubicBezTo>
                    <a:pt x="523" y="140"/>
                    <a:pt x="521" y="140"/>
                    <a:pt x="519" y="140"/>
                  </a:cubicBezTo>
                  <a:cubicBezTo>
                    <a:pt x="519" y="141"/>
                    <a:pt x="519" y="143"/>
                    <a:pt x="518" y="144"/>
                  </a:cubicBezTo>
                  <a:cubicBezTo>
                    <a:pt x="518" y="143"/>
                    <a:pt x="518" y="142"/>
                    <a:pt x="518" y="141"/>
                  </a:cubicBezTo>
                  <a:cubicBezTo>
                    <a:pt x="516" y="141"/>
                    <a:pt x="513" y="140"/>
                    <a:pt x="511" y="141"/>
                  </a:cubicBezTo>
                  <a:cubicBezTo>
                    <a:pt x="511" y="143"/>
                    <a:pt x="512" y="144"/>
                    <a:pt x="513" y="144"/>
                  </a:cubicBezTo>
                  <a:cubicBezTo>
                    <a:pt x="513" y="144"/>
                    <a:pt x="513" y="145"/>
                    <a:pt x="513" y="145"/>
                  </a:cubicBezTo>
                  <a:cubicBezTo>
                    <a:pt x="511" y="145"/>
                    <a:pt x="506" y="146"/>
                    <a:pt x="505" y="144"/>
                  </a:cubicBezTo>
                  <a:cubicBezTo>
                    <a:pt x="504" y="142"/>
                    <a:pt x="504" y="140"/>
                    <a:pt x="501" y="141"/>
                  </a:cubicBezTo>
                  <a:cubicBezTo>
                    <a:pt x="501" y="142"/>
                    <a:pt x="501" y="143"/>
                    <a:pt x="500" y="144"/>
                  </a:cubicBezTo>
                  <a:cubicBezTo>
                    <a:pt x="499" y="142"/>
                    <a:pt x="497" y="142"/>
                    <a:pt x="495" y="143"/>
                  </a:cubicBezTo>
                  <a:cubicBezTo>
                    <a:pt x="496" y="146"/>
                    <a:pt x="497" y="154"/>
                    <a:pt x="492" y="153"/>
                  </a:cubicBezTo>
                  <a:cubicBezTo>
                    <a:pt x="492" y="150"/>
                    <a:pt x="493" y="146"/>
                    <a:pt x="490" y="145"/>
                  </a:cubicBezTo>
                  <a:cubicBezTo>
                    <a:pt x="487" y="145"/>
                    <a:pt x="484" y="147"/>
                    <a:pt x="485" y="150"/>
                  </a:cubicBezTo>
                  <a:cubicBezTo>
                    <a:pt x="483" y="150"/>
                    <a:pt x="481" y="150"/>
                    <a:pt x="479" y="150"/>
                  </a:cubicBezTo>
                  <a:cubicBezTo>
                    <a:pt x="479" y="148"/>
                    <a:pt x="480" y="147"/>
                    <a:pt x="482" y="147"/>
                  </a:cubicBezTo>
                  <a:cubicBezTo>
                    <a:pt x="483" y="146"/>
                    <a:pt x="483" y="146"/>
                    <a:pt x="484" y="146"/>
                  </a:cubicBezTo>
                  <a:cubicBezTo>
                    <a:pt x="484" y="145"/>
                    <a:pt x="485" y="144"/>
                    <a:pt x="485" y="143"/>
                  </a:cubicBezTo>
                  <a:cubicBezTo>
                    <a:pt x="485" y="143"/>
                    <a:pt x="484" y="143"/>
                    <a:pt x="484" y="143"/>
                  </a:cubicBezTo>
                  <a:cubicBezTo>
                    <a:pt x="483" y="138"/>
                    <a:pt x="491" y="138"/>
                    <a:pt x="490" y="132"/>
                  </a:cubicBezTo>
                  <a:cubicBezTo>
                    <a:pt x="488" y="131"/>
                    <a:pt x="485" y="127"/>
                    <a:pt x="483" y="125"/>
                  </a:cubicBezTo>
                  <a:cubicBezTo>
                    <a:pt x="480" y="123"/>
                    <a:pt x="480" y="121"/>
                    <a:pt x="480" y="118"/>
                  </a:cubicBezTo>
                  <a:cubicBezTo>
                    <a:pt x="478" y="118"/>
                    <a:pt x="470" y="120"/>
                    <a:pt x="470" y="122"/>
                  </a:cubicBezTo>
                  <a:cubicBezTo>
                    <a:pt x="468" y="121"/>
                    <a:pt x="465" y="121"/>
                    <a:pt x="462" y="121"/>
                  </a:cubicBezTo>
                  <a:cubicBezTo>
                    <a:pt x="465" y="126"/>
                    <a:pt x="456" y="131"/>
                    <a:pt x="453" y="129"/>
                  </a:cubicBezTo>
                  <a:cubicBezTo>
                    <a:pt x="448" y="126"/>
                    <a:pt x="449" y="137"/>
                    <a:pt x="449" y="139"/>
                  </a:cubicBezTo>
                  <a:cubicBezTo>
                    <a:pt x="443" y="139"/>
                    <a:pt x="436" y="140"/>
                    <a:pt x="431" y="139"/>
                  </a:cubicBezTo>
                  <a:cubicBezTo>
                    <a:pt x="430" y="135"/>
                    <a:pt x="425" y="133"/>
                    <a:pt x="425" y="139"/>
                  </a:cubicBezTo>
                  <a:cubicBezTo>
                    <a:pt x="423" y="139"/>
                    <a:pt x="420" y="137"/>
                    <a:pt x="417" y="139"/>
                  </a:cubicBezTo>
                  <a:cubicBezTo>
                    <a:pt x="415" y="140"/>
                    <a:pt x="417" y="143"/>
                    <a:pt x="417" y="145"/>
                  </a:cubicBezTo>
                  <a:cubicBezTo>
                    <a:pt x="405" y="143"/>
                    <a:pt x="422" y="131"/>
                    <a:pt x="421" y="127"/>
                  </a:cubicBezTo>
                  <a:cubicBezTo>
                    <a:pt x="417" y="127"/>
                    <a:pt x="413" y="128"/>
                    <a:pt x="414" y="123"/>
                  </a:cubicBezTo>
                  <a:cubicBezTo>
                    <a:pt x="411" y="123"/>
                    <a:pt x="409" y="120"/>
                    <a:pt x="406" y="120"/>
                  </a:cubicBezTo>
                  <a:cubicBezTo>
                    <a:pt x="407" y="123"/>
                    <a:pt x="412" y="132"/>
                    <a:pt x="408" y="132"/>
                  </a:cubicBezTo>
                  <a:cubicBezTo>
                    <a:pt x="408" y="133"/>
                    <a:pt x="408" y="135"/>
                    <a:pt x="408" y="136"/>
                  </a:cubicBezTo>
                  <a:cubicBezTo>
                    <a:pt x="404" y="137"/>
                    <a:pt x="402" y="136"/>
                    <a:pt x="399" y="135"/>
                  </a:cubicBezTo>
                  <a:cubicBezTo>
                    <a:pt x="396" y="134"/>
                    <a:pt x="394" y="136"/>
                    <a:pt x="391" y="136"/>
                  </a:cubicBezTo>
                  <a:cubicBezTo>
                    <a:pt x="392" y="135"/>
                    <a:pt x="391" y="134"/>
                    <a:pt x="391" y="134"/>
                  </a:cubicBezTo>
                  <a:cubicBezTo>
                    <a:pt x="388" y="133"/>
                    <a:pt x="391" y="130"/>
                    <a:pt x="389" y="128"/>
                  </a:cubicBezTo>
                  <a:cubicBezTo>
                    <a:pt x="387" y="127"/>
                    <a:pt x="384" y="129"/>
                    <a:pt x="383" y="129"/>
                  </a:cubicBezTo>
                  <a:cubicBezTo>
                    <a:pt x="383" y="131"/>
                    <a:pt x="381" y="132"/>
                    <a:pt x="379" y="132"/>
                  </a:cubicBezTo>
                  <a:cubicBezTo>
                    <a:pt x="379" y="131"/>
                    <a:pt x="379" y="129"/>
                    <a:pt x="380" y="129"/>
                  </a:cubicBezTo>
                  <a:cubicBezTo>
                    <a:pt x="383" y="127"/>
                    <a:pt x="383" y="125"/>
                    <a:pt x="383" y="121"/>
                  </a:cubicBezTo>
                  <a:cubicBezTo>
                    <a:pt x="382" y="121"/>
                    <a:pt x="380" y="121"/>
                    <a:pt x="379" y="121"/>
                  </a:cubicBezTo>
                  <a:cubicBezTo>
                    <a:pt x="379" y="123"/>
                    <a:pt x="378" y="125"/>
                    <a:pt x="378" y="126"/>
                  </a:cubicBezTo>
                  <a:cubicBezTo>
                    <a:pt x="377" y="126"/>
                    <a:pt x="376" y="125"/>
                    <a:pt x="375" y="124"/>
                  </a:cubicBezTo>
                  <a:cubicBezTo>
                    <a:pt x="374" y="118"/>
                    <a:pt x="379" y="117"/>
                    <a:pt x="384" y="117"/>
                  </a:cubicBezTo>
                  <a:cubicBezTo>
                    <a:pt x="383" y="114"/>
                    <a:pt x="380" y="111"/>
                    <a:pt x="381" y="108"/>
                  </a:cubicBezTo>
                  <a:cubicBezTo>
                    <a:pt x="382" y="106"/>
                    <a:pt x="384" y="104"/>
                    <a:pt x="383" y="102"/>
                  </a:cubicBezTo>
                  <a:cubicBezTo>
                    <a:pt x="379" y="103"/>
                    <a:pt x="378" y="107"/>
                    <a:pt x="374" y="107"/>
                  </a:cubicBezTo>
                  <a:cubicBezTo>
                    <a:pt x="374" y="109"/>
                    <a:pt x="374" y="110"/>
                    <a:pt x="374" y="112"/>
                  </a:cubicBezTo>
                  <a:cubicBezTo>
                    <a:pt x="372" y="112"/>
                    <a:pt x="371" y="112"/>
                    <a:pt x="370" y="112"/>
                  </a:cubicBezTo>
                  <a:cubicBezTo>
                    <a:pt x="369" y="118"/>
                    <a:pt x="369" y="118"/>
                    <a:pt x="363" y="117"/>
                  </a:cubicBezTo>
                  <a:cubicBezTo>
                    <a:pt x="363" y="111"/>
                    <a:pt x="360" y="110"/>
                    <a:pt x="355" y="113"/>
                  </a:cubicBezTo>
                  <a:cubicBezTo>
                    <a:pt x="353" y="116"/>
                    <a:pt x="351" y="120"/>
                    <a:pt x="347" y="120"/>
                  </a:cubicBezTo>
                  <a:cubicBezTo>
                    <a:pt x="346" y="123"/>
                    <a:pt x="352" y="122"/>
                    <a:pt x="354" y="123"/>
                  </a:cubicBezTo>
                  <a:cubicBezTo>
                    <a:pt x="359" y="126"/>
                    <a:pt x="356" y="132"/>
                    <a:pt x="358" y="136"/>
                  </a:cubicBezTo>
                  <a:cubicBezTo>
                    <a:pt x="364" y="135"/>
                    <a:pt x="360" y="150"/>
                    <a:pt x="362" y="153"/>
                  </a:cubicBezTo>
                  <a:cubicBezTo>
                    <a:pt x="364" y="157"/>
                    <a:pt x="368" y="154"/>
                    <a:pt x="369" y="158"/>
                  </a:cubicBezTo>
                  <a:cubicBezTo>
                    <a:pt x="370" y="164"/>
                    <a:pt x="367" y="171"/>
                    <a:pt x="367" y="177"/>
                  </a:cubicBezTo>
                  <a:cubicBezTo>
                    <a:pt x="371" y="178"/>
                    <a:pt x="375" y="175"/>
                    <a:pt x="378" y="175"/>
                  </a:cubicBezTo>
                  <a:cubicBezTo>
                    <a:pt x="378" y="178"/>
                    <a:pt x="380" y="178"/>
                    <a:pt x="381" y="180"/>
                  </a:cubicBezTo>
                  <a:cubicBezTo>
                    <a:pt x="382" y="182"/>
                    <a:pt x="381" y="184"/>
                    <a:pt x="381" y="186"/>
                  </a:cubicBezTo>
                  <a:cubicBezTo>
                    <a:pt x="379" y="185"/>
                    <a:pt x="378" y="187"/>
                    <a:pt x="378" y="189"/>
                  </a:cubicBezTo>
                  <a:cubicBezTo>
                    <a:pt x="382" y="190"/>
                    <a:pt x="383" y="192"/>
                    <a:pt x="385" y="195"/>
                  </a:cubicBezTo>
                  <a:cubicBezTo>
                    <a:pt x="382" y="197"/>
                    <a:pt x="382" y="200"/>
                    <a:pt x="381" y="203"/>
                  </a:cubicBezTo>
                  <a:cubicBezTo>
                    <a:pt x="377" y="204"/>
                    <a:pt x="374" y="208"/>
                    <a:pt x="370" y="210"/>
                  </a:cubicBezTo>
                  <a:cubicBezTo>
                    <a:pt x="370" y="205"/>
                    <a:pt x="366" y="205"/>
                    <a:pt x="363" y="206"/>
                  </a:cubicBezTo>
                  <a:cubicBezTo>
                    <a:pt x="363" y="207"/>
                    <a:pt x="362" y="208"/>
                    <a:pt x="362" y="209"/>
                  </a:cubicBezTo>
                  <a:cubicBezTo>
                    <a:pt x="356" y="208"/>
                    <a:pt x="359" y="200"/>
                    <a:pt x="355" y="198"/>
                  </a:cubicBezTo>
                  <a:cubicBezTo>
                    <a:pt x="352" y="196"/>
                    <a:pt x="348" y="198"/>
                    <a:pt x="347" y="193"/>
                  </a:cubicBezTo>
                  <a:cubicBezTo>
                    <a:pt x="343" y="196"/>
                    <a:pt x="343" y="198"/>
                    <a:pt x="342" y="203"/>
                  </a:cubicBezTo>
                  <a:cubicBezTo>
                    <a:pt x="340" y="203"/>
                    <a:pt x="339" y="202"/>
                    <a:pt x="337" y="202"/>
                  </a:cubicBezTo>
                  <a:cubicBezTo>
                    <a:pt x="336" y="197"/>
                    <a:pt x="341" y="188"/>
                    <a:pt x="334" y="186"/>
                  </a:cubicBezTo>
                  <a:cubicBezTo>
                    <a:pt x="330" y="185"/>
                    <a:pt x="327" y="186"/>
                    <a:pt x="328" y="181"/>
                  </a:cubicBezTo>
                  <a:cubicBezTo>
                    <a:pt x="338" y="179"/>
                    <a:pt x="324" y="158"/>
                    <a:pt x="324" y="154"/>
                  </a:cubicBezTo>
                  <a:cubicBezTo>
                    <a:pt x="327" y="154"/>
                    <a:pt x="331" y="151"/>
                    <a:pt x="333" y="149"/>
                  </a:cubicBezTo>
                  <a:cubicBezTo>
                    <a:pt x="337" y="146"/>
                    <a:pt x="336" y="142"/>
                    <a:pt x="337" y="138"/>
                  </a:cubicBezTo>
                  <a:cubicBezTo>
                    <a:pt x="341" y="138"/>
                    <a:pt x="339" y="132"/>
                    <a:pt x="344" y="133"/>
                  </a:cubicBezTo>
                  <a:cubicBezTo>
                    <a:pt x="344" y="131"/>
                    <a:pt x="343" y="129"/>
                    <a:pt x="342" y="127"/>
                  </a:cubicBezTo>
                  <a:cubicBezTo>
                    <a:pt x="337" y="127"/>
                    <a:pt x="338" y="120"/>
                    <a:pt x="338" y="116"/>
                  </a:cubicBezTo>
                  <a:cubicBezTo>
                    <a:pt x="338" y="114"/>
                    <a:pt x="337" y="112"/>
                    <a:pt x="338" y="110"/>
                  </a:cubicBezTo>
                  <a:cubicBezTo>
                    <a:pt x="340" y="107"/>
                    <a:pt x="343" y="110"/>
                    <a:pt x="345" y="109"/>
                  </a:cubicBezTo>
                  <a:cubicBezTo>
                    <a:pt x="345" y="105"/>
                    <a:pt x="344" y="100"/>
                    <a:pt x="349" y="99"/>
                  </a:cubicBezTo>
                  <a:cubicBezTo>
                    <a:pt x="353" y="99"/>
                    <a:pt x="359" y="102"/>
                    <a:pt x="363" y="99"/>
                  </a:cubicBezTo>
                  <a:cubicBezTo>
                    <a:pt x="365" y="98"/>
                    <a:pt x="366" y="96"/>
                    <a:pt x="369" y="96"/>
                  </a:cubicBezTo>
                  <a:cubicBezTo>
                    <a:pt x="371" y="97"/>
                    <a:pt x="373" y="97"/>
                    <a:pt x="374" y="95"/>
                  </a:cubicBezTo>
                  <a:cubicBezTo>
                    <a:pt x="376" y="92"/>
                    <a:pt x="371" y="89"/>
                    <a:pt x="371" y="86"/>
                  </a:cubicBezTo>
                  <a:cubicBezTo>
                    <a:pt x="372" y="86"/>
                    <a:pt x="372" y="86"/>
                    <a:pt x="373" y="86"/>
                  </a:cubicBezTo>
                  <a:cubicBezTo>
                    <a:pt x="373" y="84"/>
                    <a:pt x="373" y="77"/>
                    <a:pt x="376" y="81"/>
                  </a:cubicBezTo>
                  <a:cubicBezTo>
                    <a:pt x="377" y="77"/>
                    <a:pt x="380" y="74"/>
                    <a:pt x="381" y="70"/>
                  </a:cubicBezTo>
                  <a:cubicBezTo>
                    <a:pt x="385" y="69"/>
                    <a:pt x="384" y="61"/>
                    <a:pt x="388" y="59"/>
                  </a:cubicBezTo>
                  <a:cubicBezTo>
                    <a:pt x="388" y="57"/>
                    <a:pt x="388" y="54"/>
                    <a:pt x="389" y="52"/>
                  </a:cubicBezTo>
                  <a:cubicBezTo>
                    <a:pt x="392" y="52"/>
                    <a:pt x="390" y="46"/>
                    <a:pt x="396" y="46"/>
                  </a:cubicBezTo>
                  <a:cubicBezTo>
                    <a:pt x="395" y="41"/>
                    <a:pt x="398" y="35"/>
                    <a:pt x="396" y="30"/>
                  </a:cubicBezTo>
                  <a:cubicBezTo>
                    <a:pt x="394" y="26"/>
                    <a:pt x="390" y="23"/>
                    <a:pt x="391" y="19"/>
                  </a:cubicBezTo>
                  <a:cubicBezTo>
                    <a:pt x="391" y="15"/>
                    <a:pt x="391" y="13"/>
                    <a:pt x="387" y="11"/>
                  </a:cubicBezTo>
                  <a:cubicBezTo>
                    <a:pt x="385" y="11"/>
                    <a:pt x="381" y="10"/>
                    <a:pt x="382" y="7"/>
                  </a:cubicBezTo>
                  <a:cubicBezTo>
                    <a:pt x="377" y="4"/>
                    <a:pt x="376" y="2"/>
                    <a:pt x="370" y="2"/>
                  </a:cubicBezTo>
                  <a:cubicBezTo>
                    <a:pt x="370" y="2"/>
                    <a:pt x="370" y="3"/>
                    <a:pt x="370" y="4"/>
                  </a:cubicBezTo>
                  <a:cubicBezTo>
                    <a:pt x="366" y="4"/>
                    <a:pt x="362" y="4"/>
                    <a:pt x="358" y="4"/>
                  </a:cubicBezTo>
                  <a:cubicBezTo>
                    <a:pt x="354" y="3"/>
                    <a:pt x="351" y="1"/>
                    <a:pt x="348" y="0"/>
                  </a:cubicBezTo>
                  <a:cubicBezTo>
                    <a:pt x="344" y="0"/>
                    <a:pt x="341" y="2"/>
                    <a:pt x="338" y="1"/>
                  </a:cubicBezTo>
                  <a:cubicBezTo>
                    <a:pt x="337" y="1"/>
                    <a:pt x="336" y="1"/>
                    <a:pt x="336" y="0"/>
                  </a:cubicBezTo>
                  <a:cubicBezTo>
                    <a:pt x="334" y="2"/>
                    <a:pt x="331" y="5"/>
                    <a:pt x="331" y="6"/>
                  </a:cubicBezTo>
                  <a:cubicBezTo>
                    <a:pt x="330" y="7"/>
                    <a:pt x="328" y="12"/>
                    <a:pt x="329" y="12"/>
                  </a:cubicBezTo>
                  <a:cubicBezTo>
                    <a:pt x="320" y="14"/>
                    <a:pt x="305" y="8"/>
                    <a:pt x="303" y="21"/>
                  </a:cubicBezTo>
                  <a:cubicBezTo>
                    <a:pt x="300" y="22"/>
                    <a:pt x="296" y="22"/>
                    <a:pt x="293" y="24"/>
                  </a:cubicBezTo>
                  <a:cubicBezTo>
                    <a:pt x="292" y="25"/>
                    <a:pt x="291" y="27"/>
                    <a:pt x="289" y="28"/>
                  </a:cubicBezTo>
                  <a:cubicBezTo>
                    <a:pt x="285" y="31"/>
                    <a:pt x="280" y="33"/>
                    <a:pt x="275" y="33"/>
                  </a:cubicBezTo>
                  <a:cubicBezTo>
                    <a:pt x="273" y="38"/>
                    <a:pt x="264" y="38"/>
                    <a:pt x="260" y="40"/>
                  </a:cubicBezTo>
                  <a:cubicBezTo>
                    <a:pt x="257" y="41"/>
                    <a:pt x="256" y="44"/>
                    <a:pt x="255" y="46"/>
                  </a:cubicBezTo>
                  <a:cubicBezTo>
                    <a:pt x="252" y="50"/>
                    <a:pt x="248" y="49"/>
                    <a:pt x="244" y="50"/>
                  </a:cubicBezTo>
                  <a:cubicBezTo>
                    <a:pt x="237" y="52"/>
                    <a:pt x="231" y="59"/>
                    <a:pt x="227" y="66"/>
                  </a:cubicBezTo>
                  <a:cubicBezTo>
                    <a:pt x="224" y="71"/>
                    <a:pt x="218" y="73"/>
                    <a:pt x="211" y="73"/>
                  </a:cubicBezTo>
                  <a:cubicBezTo>
                    <a:pt x="208" y="75"/>
                    <a:pt x="211" y="84"/>
                    <a:pt x="205" y="83"/>
                  </a:cubicBezTo>
                  <a:cubicBezTo>
                    <a:pt x="207" y="90"/>
                    <a:pt x="210" y="97"/>
                    <a:pt x="211" y="105"/>
                  </a:cubicBezTo>
                  <a:cubicBezTo>
                    <a:pt x="212" y="110"/>
                    <a:pt x="215" y="111"/>
                    <a:pt x="219" y="113"/>
                  </a:cubicBezTo>
                  <a:cubicBezTo>
                    <a:pt x="226" y="116"/>
                    <a:pt x="236" y="118"/>
                    <a:pt x="244" y="116"/>
                  </a:cubicBezTo>
                  <a:cubicBezTo>
                    <a:pt x="247" y="116"/>
                    <a:pt x="249" y="114"/>
                    <a:pt x="251" y="115"/>
                  </a:cubicBezTo>
                  <a:cubicBezTo>
                    <a:pt x="254" y="115"/>
                    <a:pt x="255" y="117"/>
                    <a:pt x="257" y="117"/>
                  </a:cubicBezTo>
                  <a:cubicBezTo>
                    <a:pt x="259" y="111"/>
                    <a:pt x="260" y="109"/>
                    <a:pt x="267" y="109"/>
                  </a:cubicBezTo>
                  <a:cubicBezTo>
                    <a:pt x="267" y="112"/>
                    <a:pt x="265" y="119"/>
                    <a:pt x="270" y="118"/>
                  </a:cubicBezTo>
                  <a:cubicBezTo>
                    <a:pt x="270" y="124"/>
                    <a:pt x="270" y="129"/>
                    <a:pt x="270" y="135"/>
                  </a:cubicBezTo>
                  <a:cubicBezTo>
                    <a:pt x="267" y="135"/>
                    <a:pt x="264" y="136"/>
                    <a:pt x="262" y="136"/>
                  </a:cubicBezTo>
                  <a:cubicBezTo>
                    <a:pt x="262" y="135"/>
                    <a:pt x="262" y="133"/>
                    <a:pt x="262" y="132"/>
                  </a:cubicBezTo>
                  <a:cubicBezTo>
                    <a:pt x="258" y="133"/>
                    <a:pt x="254" y="136"/>
                    <a:pt x="249" y="137"/>
                  </a:cubicBezTo>
                  <a:cubicBezTo>
                    <a:pt x="243" y="137"/>
                    <a:pt x="237" y="136"/>
                    <a:pt x="232" y="136"/>
                  </a:cubicBezTo>
                  <a:cubicBezTo>
                    <a:pt x="231" y="139"/>
                    <a:pt x="230" y="142"/>
                    <a:pt x="231" y="144"/>
                  </a:cubicBezTo>
                  <a:cubicBezTo>
                    <a:pt x="232" y="147"/>
                    <a:pt x="235" y="148"/>
                    <a:pt x="235" y="151"/>
                  </a:cubicBezTo>
                  <a:cubicBezTo>
                    <a:pt x="235" y="156"/>
                    <a:pt x="229" y="155"/>
                    <a:pt x="226" y="155"/>
                  </a:cubicBezTo>
                  <a:cubicBezTo>
                    <a:pt x="228" y="161"/>
                    <a:pt x="231" y="162"/>
                    <a:pt x="237" y="163"/>
                  </a:cubicBezTo>
                  <a:cubicBezTo>
                    <a:pt x="242" y="165"/>
                    <a:pt x="245" y="168"/>
                    <a:pt x="244" y="173"/>
                  </a:cubicBezTo>
                  <a:cubicBezTo>
                    <a:pt x="244" y="177"/>
                    <a:pt x="242" y="184"/>
                    <a:pt x="237" y="183"/>
                  </a:cubicBezTo>
                  <a:cubicBezTo>
                    <a:pt x="233" y="182"/>
                    <a:pt x="232" y="177"/>
                    <a:pt x="227" y="178"/>
                  </a:cubicBezTo>
                  <a:cubicBezTo>
                    <a:pt x="229" y="184"/>
                    <a:pt x="226" y="202"/>
                    <a:pt x="232" y="204"/>
                  </a:cubicBezTo>
                  <a:cubicBezTo>
                    <a:pt x="232" y="209"/>
                    <a:pt x="224" y="208"/>
                    <a:pt x="224" y="212"/>
                  </a:cubicBezTo>
                  <a:cubicBezTo>
                    <a:pt x="220" y="213"/>
                    <a:pt x="219" y="210"/>
                    <a:pt x="219" y="207"/>
                  </a:cubicBezTo>
                  <a:cubicBezTo>
                    <a:pt x="216" y="207"/>
                    <a:pt x="214" y="205"/>
                    <a:pt x="211" y="205"/>
                  </a:cubicBezTo>
                  <a:cubicBezTo>
                    <a:pt x="211" y="203"/>
                    <a:pt x="211" y="201"/>
                    <a:pt x="211" y="199"/>
                  </a:cubicBezTo>
                  <a:cubicBezTo>
                    <a:pt x="211" y="199"/>
                    <a:pt x="210" y="199"/>
                    <a:pt x="210" y="200"/>
                  </a:cubicBezTo>
                  <a:cubicBezTo>
                    <a:pt x="208" y="200"/>
                    <a:pt x="206" y="200"/>
                    <a:pt x="204" y="200"/>
                  </a:cubicBezTo>
                  <a:cubicBezTo>
                    <a:pt x="204" y="201"/>
                    <a:pt x="203" y="203"/>
                    <a:pt x="203" y="204"/>
                  </a:cubicBezTo>
                  <a:cubicBezTo>
                    <a:pt x="198" y="202"/>
                    <a:pt x="193" y="202"/>
                    <a:pt x="188" y="201"/>
                  </a:cubicBezTo>
                  <a:cubicBezTo>
                    <a:pt x="183" y="199"/>
                    <a:pt x="177" y="197"/>
                    <a:pt x="172" y="198"/>
                  </a:cubicBezTo>
                  <a:cubicBezTo>
                    <a:pt x="172" y="203"/>
                    <a:pt x="169" y="208"/>
                    <a:pt x="167" y="212"/>
                  </a:cubicBezTo>
                  <a:cubicBezTo>
                    <a:pt x="165" y="215"/>
                    <a:pt x="161" y="214"/>
                    <a:pt x="158" y="215"/>
                  </a:cubicBezTo>
                  <a:cubicBezTo>
                    <a:pt x="158" y="218"/>
                    <a:pt x="160" y="220"/>
                    <a:pt x="160" y="224"/>
                  </a:cubicBezTo>
                  <a:cubicBezTo>
                    <a:pt x="157" y="224"/>
                    <a:pt x="155" y="224"/>
                    <a:pt x="154" y="227"/>
                  </a:cubicBezTo>
                  <a:cubicBezTo>
                    <a:pt x="150" y="227"/>
                    <a:pt x="144" y="225"/>
                    <a:pt x="140" y="226"/>
                  </a:cubicBezTo>
                  <a:cubicBezTo>
                    <a:pt x="139" y="228"/>
                    <a:pt x="140" y="232"/>
                    <a:pt x="138" y="234"/>
                  </a:cubicBezTo>
                  <a:cubicBezTo>
                    <a:pt x="133" y="230"/>
                    <a:pt x="134" y="227"/>
                    <a:pt x="126" y="227"/>
                  </a:cubicBezTo>
                  <a:cubicBezTo>
                    <a:pt x="125" y="223"/>
                    <a:pt x="125" y="209"/>
                    <a:pt x="131" y="213"/>
                  </a:cubicBezTo>
                  <a:cubicBezTo>
                    <a:pt x="135" y="215"/>
                    <a:pt x="137" y="216"/>
                    <a:pt x="142" y="215"/>
                  </a:cubicBezTo>
                  <a:cubicBezTo>
                    <a:pt x="146" y="214"/>
                    <a:pt x="149" y="211"/>
                    <a:pt x="153" y="210"/>
                  </a:cubicBezTo>
                  <a:cubicBezTo>
                    <a:pt x="153" y="207"/>
                    <a:pt x="148" y="208"/>
                    <a:pt x="147" y="204"/>
                  </a:cubicBezTo>
                  <a:cubicBezTo>
                    <a:pt x="147" y="201"/>
                    <a:pt x="149" y="198"/>
                    <a:pt x="149" y="195"/>
                  </a:cubicBezTo>
                  <a:cubicBezTo>
                    <a:pt x="150" y="189"/>
                    <a:pt x="146" y="192"/>
                    <a:pt x="145" y="189"/>
                  </a:cubicBezTo>
                  <a:cubicBezTo>
                    <a:pt x="145" y="186"/>
                    <a:pt x="146" y="181"/>
                    <a:pt x="150" y="180"/>
                  </a:cubicBezTo>
                  <a:cubicBezTo>
                    <a:pt x="157" y="188"/>
                    <a:pt x="158" y="175"/>
                    <a:pt x="158" y="171"/>
                  </a:cubicBezTo>
                  <a:cubicBezTo>
                    <a:pt x="156" y="171"/>
                    <a:pt x="153" y="170"/>
                    <a:pt x="151" y="169"/>
                  </a:cubicBezTo>
                  <a:cubicBezTo>
                    <a:pt x="151" y="165"/>
                    <a:pt x="151" y="161"/>
                    <a:pt x="151" y="157"/>
                  </a:cubicBezTo>
                  <a:cubicBezTo>
                    <a:pt x="145" y="156"/>
                    <a:pt x="143" y="157"/>
                    <a:pt x="139" y="159"/>
                  </a:cubicBezTo>
                  <a:cubicBezTo>
                    <a:pt x="136" y="161"/>
                    <a:pt x="130" y="166"/>
                    <a:pt x="132" y="159"/>
                  </a:cubicBezTo>
                  <a:cubicBezTo>
                    <a:pt x="124" y="158"/>
                    <a:pt x="117" y="158"/>
                    <a:pt x="110" y="157"/>
                  </a:cubicBezTo>
                  <a:cubicBezTo>
                    <a:pt x="104" y="155"/>
                    <a:pt x="107" y="149"/>
                    <a:pt x="112" y="149"/>
                  </a:cubicBezTo>
                  <a:cubicBezTo>
                    <a:pt x="112" y="145"/>
                    <a:pt x="111" y="140"/>
                    <a:pt x="116" y="140"/>
                  </a:cubicBezTo>
                  <a:cubicBezTo>
                    <a:pt x="116" y="137"/>
                    <a:pt x="117" y="133"/>
                    <a:pt x="116" y="130"/>
                  </a:cubicBezTo>
                  <a:cubicBezTo>
                    <a:pt x="112" y="129"/>
                    <a:pt x="105" y="128"/>
                    <a:pt x="102" y="132"/>
                  </a:cubicBezTo>
                  <a:cubicBezTo>
                    <a:pt x="100" y="136"/>
                    <a:pt x="102" y="140"/>
                    <a:pt x="97" y="142"/>
                  </a:cubicBezTo>
                  <a:cubicBezTo>
                    <a:pt x="94" y="144"/>
                    <a:pt x="89" y="144"/>
                    <a:pt x="86" y="141"/>
                  </a:cubicBezTo>
                  <a:cubicBezTo>
                    <a:pt x="85" y="138"/>
                    <a:pt x="85" y="134"/>
                    <a:pt x="81" y="133"/>
                  </a:cubicBezTo>
                  <a:cubicBezTo>
                    <a:pt x="75" y="143"/>
                    <a:pt x="90" y="149"/>
                    <a:pt x="90" y="158"/>
                  </a:cubicBezTo>
                  <a:cubicBezTo>
                    <a:pt x="86" y="158"/>
                    <a:pt x="85" y="155"/>
                    <a:pt x="83" y="153"/>
                  </a:cubicBezTo>
                  <a:cubicBezTo>
                    <a:pt x="81" y="151"/>
                    <a:pt x="79" y="154"/>
                    <a:pt x="80" y="150"/>
                  </a:cubicBezTo>
                  <a:cubicBezTo>
                    <a:pt x="72" y="148"/>
                    <a:pt x="77" y="156"/>
                    <a:pt x="77" y="159"/>
                  </a:cubicBezTo>
                  <a:cubicBezTo>
                    <a:pt x="77" y="162"/>
                    <a:pt x="72" y="162"/>
                    <a:pt x="71" y="165"/>
                  </a:cubicBezTo>
                  <a:cubicBezTo>
                    <a:pt x="70" y="167"/>
                    <a:pt x="71" y="171"/>
                    <a:pt x="71" y="173"/>
                  </a:cubicBezTo>
                  <a:cubicBezTo>
                    <a:pt x="74" y="173"/>
                    <a:pt x="77" y="174"/>
                    <a:pt x="78" y="177"/>
                  </a:cubicBezTo>
                  <a:cubicBezTo>
                    <a:pt x="75" y="179"/>
                    <a:pt x="77" y="183"/>
                    <a:pt x="76" y="186"/>
                  </a:cubicBezTo>
                  <a:cubicBezTo>
                    <a:pt x="75" y="188"/>
                    <a:pt x="72" y="190"/>
                    <a:pt x="71" y="192"/>
                  </a:cubicBezTo>
                  <a:cubicBezTo>
                    <a:pt x="75" y="192"/>
                    <a:pt x="79" y="192"/>
                    <a:pt x="84" y="192"/>
                  </a:cubicBezTo>
                  <a:cubicBezTo>
                    <a:pt x="84" y="196"/>
                    <a:pt x="84" y="201"/>
                    <a:pt x="86" y="205"/>
                  </a:cubicBezTo>
                  <a:cubicBezTo>
                    <a:pt x="87" y="208"/>
                    <a:pt x="88" y="210"/>
                    <a:pt x="86" y="214"/>
                  </a:cubicBezTo>
                  <a:cubicBezTo>
                    <a:pt x="84" y="217"/>
                    <a:pt x="82" y="218"/>
                    <a:pt x="81" y="222"/>
                  </a:cubicBezTo>
                  <a:cubicBezTo>
                    <a:pt x="81" y="226"/>
                    <a:pt x="81" y="229"/>
                    <a:pt x="81" y="232"/>
                  </a:cubicBezTo>
                  <a:cubicBezTo>
                    <a:pt x="81" y="238"/>
                    <a:pt x="81" y="244"/>
                    <a:pt x="75" y="248"/>
                  </a:cubicBezTo>
                  <a:cubicBezTo>
                    <a:pt x="68" y="251"/>
                    <a:pt x="60" y="252"/>
                    <a:pt x="53" y="255"/>
                  </a:cubicBezTo>
                  <a:cubicBezTo>
                    <a:pt x="52" y="260"/>
                    <a:pt x="55" y="261"/>
                    <a:pt x="51" y="265"/>
                  </a:cubicBezTo>
                  <a:cubicBezTo>
                    <a:pt x="53" y="266"/>
                    <a:pt x="67" y="270"/>
                    <a:pt x="63" y="274"/>
                  </a:cubicBezTo>
                  <a:cubicBezTo>
                    <a:pt x="58" y="280"/>
                    <a:pt x="47" y="277"/>
                    <a:pt x="43" y="284"/>
                  </a:cubicBezTo>
                  <a:cubicBezTo>
                    <a:pt x="42" y="283"/>
                    <a:pt x="37" y="281"/>
                    <a:pt x="36" y="283"/>
                  </a:cubicBezTo>
                  <a:cubicBezTo>
                    <a:pt x="35" y="284"/>
                    <a:pt x="35" y="284"/>
                    <a:pt x="34" y="283"/>
                  </a:cubicBezTo>
                  <a:cubicBezTo>
                    <a:pt x="34" y="283"/>
                    <a:pt x="34" y="283"/>
                    <a:pt x="33" y="283"/>
                  </a:cubicBezTo>
                  <a:cubicBezTo>
                    <a:pt x="33" y="285"/>
                    <a:pt x="33" y="287"/>
                    <a:pt x="32" y="289"/>
                  </a:cubicBezTo>
                  <a:cubicBezTo>
                    <a:pt x="32" y="292"/>
                    <a:pt x="32" y="298"/>
                    <a:pt x="37" y="299"/>
                  </a:cubicBezTo>
                  <a:cubicBezTo>
                    <a:pt x="41" y="300"/>
                    <a:pt x="44" y="298"/>
                    <a:pt x="44" y="304"/>
                  </a:cubicBezTo>
                  <a:cubicBezTo>
                    <a:pt x="44" y="309"/>
                    <a:pt x="41" y="312"/>
                    <a:pt x="37" y="316"/>
                  </a:cubicBezTo>
                  <a:cubicBezTo>
                    <a:pt x="33" y="320"/>
                    <a:pt x="31" y="319"/>
                    <a:pt x="25" y="320"/>
                  </a:cubicBezTo>
                  <a:cubicBezTo>
                    <a:pt x="24" y="322"/>
                    <a:pt x="23" y="325"/>
                    <a:pt x="21" y="326"/>
                  </a:cubicBezTo>
                  <a:cubicBezTo>
                    <a:pt x="17" y="329"/>
                    <a:pt x="13" y="327"/>
                    <a:pt x="9" y="327"/>
                  </a:cubicBezTo>
                  <a:cubicBezTo>
                    <a:pt x="6" y="339"/>
                    <a:pt x="27" y="330"/>
                    <a:pt x="25" y="342"/>
                  </a:cubicBezTo>
                  <a:cubicBezTo>
                    <a:pt x="24" y="343"/>
                    <a:pt x="0" y="343"/>
                    <a:pt x="6" y="349"/>
                  </a:cubicBezTo>
                  <a:cubicBezTo>
                    <a:pt x="8" y="353"/>
                    <a:pt x="10" y="356"/>
                    <a:pt x="12" y="360"/>
                  </a:cubicBezTo>
                  <a:cubicBezTo>
                    <a:pt x="13" y="362"/>
                    <a:pt x="9" y="367"/>
                    <a:pt x="10" y="370"/>
                  </a:cubicBezTo>
                  <a:cubicBezTo>
                    <a:pt x="10" y="373"/>
                    <a:pt x="11" y="375"/>
                    <a:pt x="12" y="377"/>
                  </a:cubicBezTo>
                  <a:cubicBezTo>
                    <a:pt x="15" y="377"/>
                    <a:pt x="17" y="379"/>
                    <a:pt x="20" y="380"/>
                  </a:cubicBezTo>
                  <a:cubicBezTo>
                    <a:pt x="27" y="382"/>
                    <a:pt x="26" y="373"/>
                    <a:pt x="32" y="373"/>
                  </a:cubicBezTo>
                  <a:cubicBezTo>
                    <a:pt x="32" y="373"/>
                    <a:pt x="40" y="381"/>
                    <a:pt x="40" y="381"/>
                  </a:cubicBezTo>
                  <a:cubicBezTo>
                    <a:pt x="42" y="388"/>
                    <a:pt x="40" y="395"/>
                    <a:pt x="46" y="401"/>
                  </a:cubicBezTo>
                  <a:cubicBezTo>
                    <a:pt x="51" y="406"/>
                    <a:pt x="61" y="401"/>
                    <a:pt x="68" y="401"/>
                  </a:cubicBezTo>
                  <a:cubicBezTo>
                    <a:pt x="76" y="402"/>
                    <a:pt x="79" y="405"/>
                    <a:pt x="82" y="412"/>
                  </a:cubicBezTo>
                  <a:cubicBezTo>
                    <a:pt x="85" y="418"/>
                    <a:pt x="87" y="422"/>
                    <a:pt x="95" y="422"/>
                  </a:cubicBezTo>
                  <a:cubicBezTo>
                    <a:pt x="98" y="422"/>
                    <a:pt x="100" y="424"/>
                    <a:pt x="104" y="423"/>
                  </a:cubicBezTo>
                  <a:cubicBezTo>
                    <a:pt x="108" y="422"/>
                    <a:pt x="110" y="422"/>
                    <a:pt x="114" y="423"/>
                  </a:cubicBezTo>
                  <a:cubicBezTo>
                    <a:pt x="121" y="427"/>
                    <a:pt x="132" y="423"/>
                    <a:pt x="140" y="424"/>
                  </a:cubicBezTo>
                  <a:cubicBezTo>
                    <a:pt x="143" y="424"/>
                    <a:pt x="146" y="423"/>
                    <a:pt x="148" y="427"/>
                  </a:cubicBezTo>
                  <a:cubicBezTo>
                    <a:pt x="149" y="429"/>
                    <a:pt x="153" y="428"/>
                    <a:pt x="155" y="429"/>
                  </a:cubicBezTo>
                  <a:cubicBezTo>
                    <a:pt x="159" y="431"/>
                    <a:pt x="160" y="443"/>
                    <a:pt x="158" y="447"/>
                  </a:cubicBezTo>
                  <a:cubicBezTo>
                    <a:pt x="158" y="447"/>
                    <a:pt x="158" y="447"/>
                    <a:pt x="158" y="447"/>
                  </a:cubicBezTo>
                  <a:cubicBezTo>
                    <a:pt x="158" y="452"/>
                    <a:pt x="167" y="450"/>
                    <a:pt x="170" y="450"/>
                  </a:cubicBezTo>
                  <a:cubicBezTo>
                    <a:pt x="173" y="450"/>
                    <a:pt x="175" y="451"/>
                    <a:pt x="178" y="451"/>
                  </a:cubicBezTo>
                  <a:cubicBezTo>
                    <a:pt x="181" y="450"/>
                    <a:pt x="180" y="446"/>
                    <a:pt x="180" y="444"/>
                  </a:cubicBezTo>
                  <a:cubicBezTo>
                    <a:pt x="183" y="444"/>
                    <a:pt x="186" y="445"/>
                    <a:pt x="188" y="444"/>
                  </a:cubicBezTo>
                  <a:cubicBezTo>
                    <a:pt x="191" y="444"/>
                    <a:pt x="192" y="441"/>
                    <a:pt x="195" y="441"/>
                  </a:cubicBezTo>
                  <a:cubicBezTo>
                    <a:pt x="196" y="437"/>
                    <a:pt x="194" y="436"/>
                    <a:pt x="191" y="435"/>
                  </a:cubicBezTo>
                  <a:cubicBezTo>
                    <a:pt x="193" y="433"/>
                    <a:pt x="195" y="429"/>
                    <a:pt x="198" y="429"/>
                  </a:cubicBezTo>
                  <a:cubicBezTo>
                    <a:pt x="199" y="426"/>
                    <a:pt x="200" y="426"/>
                    <a:pt x="202" y="425"/>
                  </a:cubicBezTo>
                  <a:cubicBezTo>
                    <a:pt x="206" y="424"/>
                    <a:pt x="205" y="420"/>
                    <a:pt x="205" y="417"/>
                  </a:cubicBezTo>
                  <a:cubicBezTo>
                    <a:pt x="208" y="417"/>
                    <a:pt x="209" y="415"/>
                    <a:pt x="209" y="412"/>
                  </a:cubicBezTo>
                  <a:cubicBezTo>
                    <a:pt x="215" y="412"/>
                    <a:pt x="218" y="409"/>
                    <a:pt x="223" y="407"/>
                  </a:cubicBezTo>
                  <a:cubicBezTo>
                    <a:pt x="226" y="407"/>
                    <a:pt x="233" y="406"/>
                    <a:pt x="232" y="410"/>
                  </a:cubicBezTo>
                  <a:cubicBezTo>
                    <a:pt x="234" y="409"/>
                    <a:pt x="238" y="410"/>
                    <a:pt x="240" y="410"/>
                  </a:cubicBezTo>
                  <a:cubicBezTo>
                    <a:pt x="243" y="404"/>
                    <a:pt x="247" y="401"/>
                    <a:pt x="255" y="402"/>
                  </a:cubicBezTo>
                  <a:cubicBezTo>
                    <a:pt x="263" y="404"/>
                    <a:pt x="263" y="415"/>
                    <a:pt x="268" y="420"/>
                  </a:cubicBezTo>
                  <a:cubicBezTo>
                    <a:pt x="266" y="421"/>
                    <a:pt x="265" y="422"/>
                    <a:pt x="264" y="423"/>
                  </a:cubicBezTo>
                  <a:cubicBezTo>
                    <a:pt x="264" y="422"/>
                    <a:pt x="263" y="421"/>
                    <a:pt x="263" y="420"/>
                  </a:cubicBezTo>
                  <a:cubicBezTo>
                    <a:pt x="261" y="421"/>
                    <a:pt x="256" y="420"/>
                    <a:pt x="253" y="420"/>
                  </a:cubicBezTo>
                  <a:cubicBezTo>
                    <a:pt x="254" y="423"/>
                    <a:pt x="255" y="432"/>
                    <a:pt x="259" y="433"/>
                  </a:cubicBezTo>
                  <a:cubicBezTo>
                    <a:pt x="259" y="431"/>
                    <a:pt x="262" y="425"/>
                    <a:pt x="264" y="429"/>
                  </a:cubicBezTo>
                  <a:cubicBezTo>
                    <a:pt x="267" y="433"/>
                    <a:pt x="268" y="431"/>
                    <a:pt x="272" y="432"/>
                  </a:cubicBezTo>
                  <a:cubicBezTo>
                    <a:pt x="284" y="435"/>
                    <a:pt x="292" y="428"/>
                    <a:pt x="304" y="428"/>
                  </a:cubicBezTo>
                  <a:cubicBezTo>
                    <a:pt x="304" y="423"/>
                    <a:pt x="309" y="418"/>
                    <a:pt x="315" y="420"/>
                  </a:cubicBezTo>
                  <a:cubicBezTo>
                    <a:pt x="317" y="421"/>
                    <a:pt x="319" y="423"/>
                    <a:pt x="322" y="422"/>
                  </a:cubicBezTo>
                  <a:cubicBezTo>
                    <a:pt x="324" y="421"/>
                    <a:pt x="323" y="417"/>
                    <a:pt x="327" y="418"/>
                  </a:cubicBezTo>
                  <a:cubicBezTo>
                    <a:pt x="327" y="420"/>
                    <a:pt x="326" y="423"/>
                    <a:pt x="327" y="425"/>
                  </a:cubicBezTo>
                  <a:cubicBezTo>
                    <a:pt x="328" y="430"/>
                    <a:pt x="332" y="426"/>
                    <a:pt x="333" y="424"/>
                  </a:cubicBezTo>
                  <a:cubicBezTo>
                    <a:pt x="338" y="423"/>
                    <a:pt x="341" y="429"/>
                    <a:pt x="345" y="430"/>
                  </a:cubicBezTo>
                  <a:cubicBezTo>
                    <a:pt x="351" y="433"/>
                    <a:pt x="359" y="429"/>
                    <a:pt x="365" y="430"/>
                  </a:cubicBezTo>
                  <a:cubicBezTo>
                    <a:pt x="366" y="426"/>
                    <a:pt x="365" y="423"/>
                    <a:pt x="365" y="420"/>
                  </a:cubicBezTo>
                  <a:cubicBezTo>
                    <a:pt x="370" y="420"/>
                    <a:pt x="375" y="423"/>
                    <a:pt x="380" y="423"/>
                  </a:cubicBezTo>
                  <a:cubicBezTo>
                    <a:pt x="379" y="422"/>
                    <a:pt x="380" y="421"/>
                    <a:pt x="380" y="420"/>
                  </a:cubicBezTo>
                  <a:cubicBezTo>
                    <a:pt x="381" y="420"/>
                    <a:pt x="383" y="419"/>
                    <a:pt x="384" y="420"/>
                  </a:cubicBezTo>
                  <a:cubicBezTo>
                    <a:pt x="385" y="418"/>
                    <a:pt x="386" y="410"/>
                    <a:pt x="390" y="413"/>
                  </a:cubicBezTo>
                  <a:cubicBezTo>
                    <a:pt x="394" y="416"/>
                    <a:pt x="393" y="420"/>
                    <a:pt x="398" y="420"/>
                  </a:cubicBezTo>
                  <a:cubicBezTo>
                    <a:pt x="402" y="420"/>
                    <a:pt x="406" y="420"/>
                    <a:pt x="406" y="425"/>
                  </a:cubicBezTo>
                  <a:cubicBezTo>
                    <a:pt x="406" y="429"/>
                    <a:pt x="416" y="426"/>
                    <a:pt x="418" y="426"/>
                  </a:cubicBezTo>
                  <a:cubicBezTo>
                    <a:pt x="424" y="425"/>
                    <a:pt x="428" y="426"/>
                    <a:pt x="433" y="429"/>
                  </a:cubicBezTo>
                  <a:cubicBezTo>
                    <a:pt x="437" y="431"/>
                    <a:pt x="442" y="431"/>
                    <a:pt x="446" y="431"/>
                  </a:cubicBezTo>
                  <a:cubicBezTo>
                    <a:pt x="451" y="430"/>
                    <a:pt x="453" y="430"/>
                    <a:pt x="456" y="426"/>
                  </a:cubicBezTo>
                  <a:cubicBezTo>
                    <a:pt x="457" y="425"/>
                    <a:pt x="459" y="423"/>
                    <a:pt x="461" y="425"/>
                  </a:cubicBezTo>
                  <a:cubicBezTo>
                    <a:pt x="462" y="427"/>
                    <a:pt x="463" y="427"/>
                    <a:pt x="466" y="427"/>
                  </a:cubicBezTo>
                  <a:cubicBezTo>
                    <a:pt x="467" y="430"/>
                    <a:pt x="472" y="429"/>
                    <a:pt x="473" y="433"/>
                  </a:cubicBezTo>
                  <a:cubicBezTo>
                    <a:pt x="475" y="439"/>
                    <a:pt x="480" y="445"/>
                    <a:pt x="487" y="446"/>
                  </a:cubicBezTo>
                  <a:cubicBezTo>
                    <a:pt x="490" y="446"/>
                    <a:pt x="493" y="447"/>
                    <a:pt x="495" y="448"/>
                  </a:cubicBezTo>
                  <a:cubicBezTo>
                    <a:pt x="502" y="441"/>
                    <a:pt x="503" y="422"/>
                    <a:pt x="503" y="416"/>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d-ID" sz="1400" b="0" i="0" u="none" strike="noStrike" kern="0" cap="none" spc="0" normalizeH="0" baseline="0" noProof="0">
                <a:ln>
                  <a:noFill/>
                </a:ln>
                <a:solidFill>
                  <a:srgbClr val="E7E6E6"/>
                </a:solidFill>
                <a:effectLst/>
                <a:uLnTx/>
                <a:uFillTx/>
                <a:latin typeface="Arial"/>
                <a:cs typeface="Arial"/>
                <a:sym typeface="Arial"/>
              </a:endParaRPr>
            </a:p>
          </p:txBody>
        </p:sp>
        <p:sp>
          <p:nvSpPr>
            <p:cNvPr id="12" name="Freeform 5">
              <a:extLst>
                <a:ext uri="{FF2B5EF4-FFF2-40B4-BE49-F238E27FC236}">
                  <a16:creationId xmlns:a16="http://schemas.microsoft.com/office/drawing/2014/main" id="{2D766B38-1533-DB30-C402-0EDB91F264BE}"/>
                </a:ext>
              </a:extLst>
            </p:cNvPr>
            <p:cNvSpPr>
              <a:spLocks/>
            </p:cNvSpPr>
            <p:nvPr/>
          </p:nvSpPr>
          <p:spPr bwMode="auto">
            <a:xfrm>
              <a:off x="5880101" y="-1331913"/>
              <a:ext cx="1081088" cy="885825"/>
            </a:xfrm>
            <a:custGeom>
              <a:avLst/>
              <a:gdLst>
                <a:gd name="T0" fmla="*/ 345 w 464"/>
                <a:gd name="T1" fmla="*/ 377 h 380"/>
                <a:gd name="T2" fmla="*/ 358 w 464"/>
                <a:gd name="T3" fmla="*/ 376 h 380"/>
                <a:gd name="T4" fmla="*/ 375 w 464"/>
                <a:gd name="T5" fmla="*/ 339 h 380"/>
                <a:gd name="T6" fmla="*/ 409 w 464"/>
                <a:gd name="T7" fmla="*/ 336 h 380"/>
                <a:gd name="T8" fmla="*/ 402 w 464"/>
                <a:gd name="T9" fmla="*/ 302 h 380"/>
                <a:gd name="T10" fmla="*/ 437 w 464"/>
                <a:gd name="T11" fmla="*/ 283 h 380"/>
                <a:gd name="T12" fmla="*/ 407 w 464"/>
                <a:gd name="T13" fmla="*/ 254 h 380"/>
                <a:gd name="T14" fmla="*/ 430 w 464"/>
                <a:gd name="T15" fmla="*/ 239 h 380"/>
                <a:gd name="T16" fmla="*/ 445 w 464"/>
                <a:gd name="T17" fmla="*/ 189 h 380"/>
                <a:gd name="T18" fmla="*/ 450 w 464"/>
                <a:gd name="T19" fmla="*/ 152 h 380"/>
                <a:gd name="T20" fmla="*/ 429 w 464"/>
                <a:gd name="T21" fmla="*/ 130 h 380"/>
                <a:gd name="T22" fmla="*/ 400 w 464"/>
                <a:gd name="T23" fmla="*/ 78 h 380"/>
                <a:gd name="T24" fmla="*/ 382 w 464"/>
                <a:gd name="T25" fmla="*/ 35 h 380"/>
                <a:gd name="T26" fmla="*/ 332 w 464"/>
                <a:gd name="T27" fmla="*/ 34 h 380"/>
                <a:gd name="T28" fmla="*/ 296 w 464"/>
                <a:gd name="T29" fmla="*/ 12 h 380"/>
                <a:gd name="T30" fmla="*/ 254 w 464"/>
                <a:gd name="T31" fmla="*/ 11 h 380"/>
                <a:gd name="T32" fmla="*/ 230 w 464"/>
                <a:gd name="T33" fmla="*/ 6 h 380"/>
                <a:gd name="T34" fmla="*/ 223 w 464"/>
                <a:gd name="T35" fmla="*/ 25 h 380"/>
                <a:gd name="T36" fmla="*/ 178 w 464"/>
                <a:gd name="T37" fmla="*/ 17 h 380"/>
                <a:gd name="T38" fmla="*/ 125 w 464"/>
                <a:gd name="T39" fmla="*/ 24 h 380"/>
                <a:gd name="T40" fmla="*/ 93 w 464"/>
                <a:gd name="T41" fmla="*/ 17 h 380"/>
                <a:gd name="T42" fmla="*/ 59 w 464"/>
                <a:gd name="T43" fmla="*/ 9 h 380"/>
                <a:gd name="T44" fmla="*/ 18 w 464"/>
                <a:gd name="T45" fmla="*/ 34 h 380"/>
                <a:gd name="T46" fmla="*/ 0 w 464"/>
                <a:gd name="T47" fmla="*/ 64 h 380"/>
                <a:gd name="T48" fmla="*/ 41 w 464"/>
                <a:gd name="T49" fmla="*/ 54 h 380"/>
                <a:gd name="T50" fmla="*/ 20 w 464"/>
                <a:gd name="T51" fmla="*/ 75 h 380"/>
                <a:gd name="T52" fmla="*/ 34 w 464"/>
                <a:gd name="T53" fmla="*/ 94 h 380"/>
                <a:gd name="T54" fmla="*/ 51 w 464"/>
                <a:gd name="T55" fmla="*/ 116 h 380"/>
                <a:gd name="T56" fmla="*/ 106 w 464"/>
                <a:gd name="T57" fmla="*/ 142 h 380"/>
                <a:gd name="T58" fmla="*/ 151 w 464"/>
                <a:gd name="T59" fmla="*/ 133 h 380"/>
                <a:gd name="T60" fmla="*/ 178 w 464"/>
                <a:gd name="T61" fmla="*/ 124 h 380"/>
                <a:gd name="T62" fmla="*/ 150 w 464"/>
                <a:gd name="T63" fmla="*/ 166 h 380"/>
                <a:gd name="T64" fmla="*/ 131 w 464"/>
                <a:gd name="T65" fmla="*/ 166 h 380"/>
                <a:gd name="T66" fmla="*/ 109 w 464"/>
                <a:gd name="T67" fmla="*/ 178 h 380"/>
                <a:gd name="T68" fmla="*/ 91 w 464"/>
                <a:gd name="T69" fmla="*/ 179 h 380"/>
                <a:gd name="T70" fmla="*/ 71 w 464"/>
                <a:gd name="T71" fmla="*/ 180 h 380"/>
                <a:gd name="T72" fmla="*/ 56 w 464"/>
                <a:gd name="T73" fmla="*/ 165 h 380"/>
                <a:gd name="T74" fmla="*/ 87 w 464"/>
                <a:gd name="T75" fmla="*/ 229 h 380"/>
                <a:gd name="T76" fmla="*/ 136 w 464"/>
                <a:gd name="T77" fmla="*/ 285 h 380"/>
                <a:gd name="T78" fmla="*/ 178 w 464"/>
                <a:gd name="T79" fmla="*/ 315 h 380"/>
                <a:gd name="T80" fmla="*/ 223 w 464"/>
                <a:gd name="T81" fmla="*/ 309 h 380"/>
                <a:gd name="T82" fmla="*/ 259 w 464"/>
                <a:gd name="T83" fmla="*/ 298 h 380"/>
                <a:gd name="T84" fmla="*/ 296 w 464"/>
                <a:gd name="T85" fmla="*/ 268 h 380"/>
                <a:gd name="T86" fmla="*/ 306 w 464"/>
                <a:gd name="T87" fmla="*/ 218 h 380"/>
                <a:gd name="T88" fmla="*/ 321 w 464"/>
                <a:gd name="T89" fmla="*/ 206 h 380"/>
                <a:gd name="T90" fmla="*/ 353 w 464"/>
                <a:gd name="T91" fmla="*/ 207 h 380"/>
                <a:gd name="T92" fmla="*/ 324 w 464"/>
                <a:gd name="T93" fmla="*/ 222 h 380"/>
                <a:gd name="T94" fmla="*/ 322 w 464"/>
                <a:gd name="T95" fmla="*/ 245 h 380"/>
                <a:gd name="T96" fmla="*/ 324 w 464"/>
                <a:gd name="T97" fmla="*/ 262 h 380"/>
                <a:gd name="T98" fmla="*/ 325 w 464"/>
                <a:gd name="T99" fmla="*/ 273 h 380"/>
                <a:gd name="T100" fmla="*/ 330 w 464"/>
                <a:gd name="T101" fmla="*/ 295 h 380"/>
                <a:gd name="T102" fmla="*/ 340 w 464"/>
                <a:gd name="T103" fmla="*/ 309 h 380"/>
                <a:gd name="T104" fmla="*/ 332 w 464"/>
                <a:gd name="T105" fmla="*/ 344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64" h="380">
                  <a:moveTo>
                    <a:pt x="331" y="353"/>
                  </a:moveTo>
                  <a:cubicBezTo>
                    <a:pt x="331" y="354"/>
                    <a:pt x="331" y="354"/>
                    <a:pt x="331" y="354"/>
                  </a:cubicBezTo>
                  <a:cubicBezTo>
                    <a:pt x="336" y="355"/>
                    <a:pt x="347" y="364"/>
                    <a:pt x="348" y="368"/>
                  </a:cubicBezTo>
                  <a:cubicBezTo>
                    <a:pt x="348" y="372"/>
                    <a:pt x="344" y="371"/>
                    <a:pt x="341" y="371"/>
                  </a:cubicBezTo>
                  <a:cubicBezTo>
                    <a:pt x="341" y="374"/>
                    <a:pt x="338" y="372"/>
                    <a:pt x="338" y="374"/>
                  </a:cubicBezTo>
                  <a:cubicBezTo>
                    <a:pt x="337" y="378"/>
                    <a:pt x="343" y="377"/>
                    <a:pt x="345" y="377"/>
                  </a:cubicBezTo>
                  <a:cubicBezTo>
                    <a:pt x="345" y="376"/>
                    <a:pt x="345" y="376"/>
                    <a:pt x="345" y="375"/>
                  </a:cubicBezTo>
                  <a:cubicBezTo>
                    <a:pt x="346" y="375"/>
                    <a:pt x="347" y="375"/>
                    <a:pt x="348" y="375"/>
                  </a:cubicBezTo>
                  <a:cubicBezTo>
                    <a:pt x="348" y="375"/>
                    <a:pt x="349" y="375"/>
                    <a:pt x="349" y="375"/>
                  </a:cubicBezTo>
                  <a:cubicBezTo>
                    <a:pt x="349" y="376"/>
                    <a:pt x="349" y="378"/>
                    <a:pt x="349" y="379"/>
                  </a:cubicBezTo>
                  <a:cubicBezTo>
                    <a:pt x="351" y="378"/>
                    <a:pt x="354" y="380"/>
                    <a:pt x="356" y="379"/>
                  </a:cubicBezTo>
                  <a:cubicBezTo>
                    <a:pt x="357" y="379"/>
                    <a:pt x="358" y="376"/>
                    <a:pt x="358" y="376"/>
                  </a:cubicBezTo>
                  <a:cubicBezTo>
                    <a:pt x="360" y="376"/>
                    <a:pt x="362" y="376"/>
                    <a:pt x="364" y="376"/>
                  </a:cubicBezTo>
                  <a:cubicBezTo>
                    <a:pt x="364" y="373"/>
                    <a:pt x="363" y="367"/>
                    <a:pt x="366" y="365"/>
                  </a:cubicBezTo>
                  <a:cubicBezTo>
                    <a:pt x="369" y="364"/>
                    <a:pt x="367" y="359"/>
                    <a:pt x="368" y="356"/>
                  </a:cubicBezTo>
                  <a:cubicBezTo>
                    <a:pt x="369" y="353"/>
                    <a:pt x="374" y="341"/>
                    <a:pt x="367" y="340"/>
                  </a:cubicBezTo>
                  <a:cubicBezTo>
                    <a:pt x="368" y="338"/>
                    <a:pt x="369" y="336"/>
                    <a:pt x="370" y="334"/>
                  </a:cubicBezTo>
                  <a:cubicBezTo>
                    <a:pt x="373" y="334"/>
                    <a:pt x="373" y="337"/>
                    <a:pt x="375" y="339"/>
                  </a:cubicBezTo>
                  <a:cubicBezTo>
                    <a:pt x="377" y="341"/>
                    <a:pt x="381" y="341"/>
                    <a:pt x="384" y="341"/>
                  </a:cubicBezTo>
                  <a:cubicBezTo>
                    <a:pt x="384" y="343"/>
                    <a:pt x="384" y="345"/>
                    <a:pt x="384" y="346"/>
                  </a:cubicBezTo>
                  <a:cubicBezTo>
                    <a:pt x="387" y="346"/>
                    <a:pt x="388" y="348"/>
                    <a:pt x="389" y="350"/>
                  </a:cubicBezTo>
                  <a:cubicBezTo>
                    <a:pt x="391" y="344"/>
                    <a:pt x="401" y="349"/>
                    <a:pt x="401" y="343"/>
                  </a:cubicBezTo>
                  <a:cubicBezTo>
                    <a:pt x="401" y="341"/>
                    <a:pt x="399" y="340"/>
                    <a:pt x="399" y="338"/>
                  </a:cubicBezTo>
                  <a:cubicBezTo>
                    <a:pt x="399" y="336"/>
                    <a:pt x="407" y="337"/>
                    <a:pt x="409" y="336"/>
                  </a:cubicBezTo>
                  <a:cubicBezTo>
                    <a:pt x="410" y="326"/>
                    <a:pt x="408" y="320"/>
                    <a:pt x="401" y="314"/>
                  </a:cubicBezTo>
                  <a:cubicBezTo>
                    <a:pt x="397" y="310"/>
                    <a:pt x="396" y="308"/>
                    <a:pt x="391" y="308"/>
                  </a:cubicBezTo>
                  <a:cubicBezTo>
                    <a:pt x="390" y="308"/>
                    <a:pt x="387" y="308"/>
                    <a:pt x="386" y="307"/>
                  </a:cubicBezTo>
                  <a:cubicBezTo>
                    <a:pt x="386" y="307"/>
                    <a:pt x="386" y="304"/>
                    <a:pt x="386" y="304"/>
                  </a:cubicBezTo>
                  <a:cubicBezTo>
                    <a:pt x="389" y="304"/>
                    <a:pt x="393" y="305"/>
                    <a:pt x="396" y="304"/>
                  </a:cubicBezTo>
                  <a:cubicBezTo>
                    <a:pt x="398" y="304"/>
                    <a:pt x="400" y="302"/>
                    <a:pt x="402" y="302"/>
                  </a:cubicBezTo>
                  <a:cubicBezTo>
                    <a:pt x="406" y="301"/>
                    <a:pt x="404" y="297"/>
                    <a:pt x="405" y="294"/>
                  </a:cubicBezTo>
                  <a:cubicBezTo>
                    <a:pt x="408" y="291"/>
                    <a:pt x="414" y="292"/>
                    <a:pt x="418" y="291"/>
                  </a:cubicBezTo>
                  <a:cubicBezTo>
                    <a:pt x="418" y="290"/>
                    <a:pt x="418" y="288"/>
                    <a:pt x="418" y="287"/>
                  </a:cubicBezTo>
                  <a:cubicBezTo>
                    <a:pt x="421" y="287"/>
                    <a:pt x="423" y="287"/>
                    <a:pt x="425" y="286"/>
                  </a:cubicBezTo>
                  <a:cubicBezTo>
                    <a:pt x="426" y="285"/>
                    <a:pt x="427" y="283"/>
                    <a:pt x="428" y="282"/>
                  </a:cubicBezTo>
                  <a:cubicBezTo>
                    <a:pt x="431" y="282"/>
                    <a:pt x="434" y="283"/>
                    <a:pt x="437" y="283"/>
                  </a:cubicBezTo>
                  <a:cubicBezTo>
                    <a:pt x="440" y="283"/>
                    <a:pt x="442" y="281"/>
                    <a:pt x="445" y="281"/>
                  </a:cubicBezTo>
                  <a:cubicBezTo>
                    <a:pt x="439" y="276"/>
                    <a:pt x="427" y="270"/>
                    <a:pt x="420" y="276"/>
                  </a:cubicBezTo>
                  <a:cubicBezTo>
                    <a:pt x="410" y="285"/>
                    <a:pt x="413" y="270"/>
                    <a:pt x="408" y="271"/>
                  </a:cubicBezTo>
                  <a:cubicBezTo>
                    <a:pt x="407" y="268"/>
                    <a:pt x="410" y="265"/>
                    <a:pt x="411" y="264"/>
                  </a:cubicBezTo>
                  <a:cubicBezTo>
                    <a:pt x="412" y="262"/>
                    <a:pt x="412" y="260"/>
                    <a:pt x="412" y="258"/>
                  </a:cubicBezTo>
                  <a:cubicBezTo>
                    <a:pt x="409" y="257"/>
                    <a:pt x="406" y="258"/>
                    <a:pt x="407" y="254"/>
                  </a:cubicBezTo>
                  <a:cubicBezTo>
                    <a:pt x="409" y="254"/>
                    <a:pt x="412" y="255"/>
                    <a:pt x="414" y="254"/>
                  </a:cubicBezTo>
                  <a:cubicBezTo>
                    <a:pt x="417" y="253"/>
                    <a:pt x="417" y="249"/>
                    <a:pt x="421" y="248"/>
                  </a:cubicBezTo>
                  <a:cubicBezTo>
                    <a:pt x="422" y="248"/>
                    <a:pt x="424" y="248"/>
                    <a:pt x="425" y="248"/>
                  </a:cubicBezTo>
                  <a:cubicBezTo>
                    <a:pt x="428" y="248"/>
                    <a:pt x="429" y="246"/>
                    <a:pt x="431" y="246"/>
                  </a:cubicBezTo>
                  <a:cubicBezTo>
                    <a:pt x="432" y="246"/>
                    <a:pt x="432" y="246"/>
                    <a:pt x="432" y="246"/>
                  </a:cubicBezTo>
                  <a:cubicBezTo>
                    <a:pt x="431" y="244"/>
                    <a:pt x="430" y="242"/>
                    <a:pt x="430" y="239"/>
                  </a:cubicBezTo>
                  <a:cubicBezTo>
                    <a:pt x="429" y="236"/>
                    <a:pt x="433" y="231"/>
                    <a:pt x="432" y="229"/>
                  </a:cubicBezTo>
                  <a:cubicBezTo>
                    <a:pt x="430" y="225"/>
                    <a:pt x="428" y="222"/>
                    <a:pt x="426" y="218"/>
                  </a:cubicBezTo>
                  <a:cubicBezTo>
                    <a:pt x="420" y="212"/>
                    <a:pt x="444" y="212"/>
                    <a:pt x="445" y="211"/>
                  </a:cubicBezTo>
                  <a:cubicBezTo>
                    <a:pt x="447" y="199"/>
                    <a:pt x="426" y="208"/>
                    <a:pt x="429" y="196"/>
                  </a:cubicBezTo>
                  <a:cubicBezTo>
                    <a:pt x="433" y="196"/>
                    <a:pt x="437" y="198"/>
                    <a:pt x="441" y="195"/>
                  </a:cubicBezTo>
                  <a:cubicBezTo>
                    <a:pt x="443" y="194"/>
                    <a:pt x="444" y="191"/>
                    <a:pt x="445" y="189"/>
                  </a:cubicBezTo>
                  <a:cubicBezTo>
                    <a:pt x="451" y="188"/>
                    <a:pt x="453" y="189"/>
                    <a:pt x="457" y="185"/>
                  </a:cubicBezTo>
                  <a:cubicBezTo>
                    <a:pt x="461" y="181"/>
                    <a:pt x="464" y="178"/>
                    <a:pt x="464" y="173"/>
                  </a:cubicBezTo>
                  <a:cubicBezTo>
                    <a:pt x="464" y="167"/>
                    <a:pt x="461" y="169"/>
                    <a:pt x="457" y="168"/>
                  </a:cubicBezTo>
                  <a:cubicBezTo>
                    <a:pt x="452" y="167"/>
                    <a:pt x="452" y="161"/>
                    <a:pt x="452" y="158"/>
                  </a:cubicBezTo>
                  <a:cubicBezTo>
                    <a:pt x="453" y="156"/>
                    <a:pt x="453" y="154"/>
                    <a:pt x="453" y="152"/>
                  </a:cubicBezTo>
                  <a:cubicBezTo>
                    <a:pt x="452" y="152"/>
                    <a:pt x="451" y="152"/>
                    <a:pt x="450" y="152"/>
                  </a:cubicBezTo>
                  <a:cubicBezTo>
                    <a:pt x="451" y="152"/>
                    <a:pt x="452" y="152"/>
                    <a:pt x="453" y="152"/>
                  </a:cubicBezTo>
                  <a:cubicBezTo>
                    <a:pt x="453" y="149"/>
                    <a:pt x="453" y="145"/>
                    <a:pt x="450" y="145"/>
                  </a:cubicBezTo>
                  <a:cubicBezTo>
                    <a:pt x="448" y="144"/>
                    <a:pt x="440" y="148"/>
                    <a:pt x="441" y="142"/>
                  </a:cubicBezTo>
                  <a:cubicBezTo>
                    <a:pt x="441" y="139"/>
                    <a:pt x="443" y="136"/>
                    <a:pt x="440" y="133"/>
                  </a:cubicBezTo>
                  <a:cubicBezTo>
                    <a:pt x="437" y="131"/>
                    <a:pt x="432" y="132"/>
                    <a:pt x="429" y="131"/>
                  </a:cubicBezTo>
                  <a:cubicBezTo>
                    <a:pt x="429" y="131"/>
                    <a:pt x="429" y="131"/>
                    <a:pt x="429" y="130"/>
                  </a:cubicBezTo>
                  <a:cubicBezTo>
                    <a:pt x="424" y="131"/>
                    <a:pt x="425" y="125"/>
                    <a:pt x="421" y="124"/>
                  </a:cubicBezTo>
                  <a:cubicBezTo>
                    <a:pt x="418" y="123"/>
                    <a:pt x="412" y="125"/>
                    <a:pt x="409" y="122"/>
                  </a:cubicBezTo>
                  <a:cubicBezTo>
                    <a:pt x="404" y="117"/>
                    <a:pt x="415" y="101"/>
                    <a:pt x="400" y="108"/>
                  </a:cubicBezTo>
                  <a:cubicBezTo>
                    <a:pt x="398" y="105"/>
                    <a:pt x="400" y="100"/>
                    <a:pt x="398" y="98"/>
                  </a:cubicBezTo>
                  <a:cubicBezTo>
                    <a:pt x="396" y="95"/>
                    <a:pt x="392" y="96"/>
                    <a:pt x="390" y="93"/>
                  </a:cubicBezTo>
                  <a:cubicBezTo>
                    <a:pt x="388" y="88"/>
                    <a:pt x="398" y="83"/>
                    <a:pt x="400" y="78"/>
                  </a:cubicBezTo>
                  <a:cubicBezTo>
                    <a:pt x="402" y="72"/>
                    <a:pt x="396" y="64"/>
                    <a:pt x="391" y="71"/>
                  </a:cubicBezTo>
                  <a:cubicBezTo>
                    <a:pt x="387" y="76"/>
                    <a:pt x="383" y="72"/>
                    <a:pt x="385" y="66"/>
                  </a:cubicBezTo>
                  <a:cubicBezTo>
                    <a:pt x="379" y="66"/>
                    <a:pt x="376" y="61"/>
                    <a:pt x="377" y="56"/>
                  </a:cubicBezTo>
                  <a:cubicBezTo>
                    <a:pt x="378" y="50"/>
                    <a:pt x="383" y="49"/>
                    <a:pt x="387" y="46"/>
                  </a:cubicBezTo>
                  <a:cubicBezTo>
                    <a:pt x="385" y="45"/>
                    <a:pt x="383" y="45"/>
                    <a:pt x="381" y="45"/>
                  </a:cubicBezTo>
                  <a:cubicBezTo>
                    <a:pt x="380" y="42"/>
                    <a:pt x="382" y="39"/>
                    <a:pt x="382" y="35"/>
                  </a:cubicBezTo>
                  <a:cubicBezTo>
                    <a:pt x="378" y="35"/>
                    <a:pt x="373" y="33"/>
                    <a:pt x="371" y="36"/>
                  </a:cubicBezTo>
                  <a:cubicBezTo>
                    <a:pt x="370" y="39"/>
                    <a:pt x="370" y="47"/>
                    <a:pt x="365" y="45"/>
                  </a:cubicBezTo>
                  <a:cubicBezTo>
                    <a:pt x="364" y="40"/>
                    <a:pt x="354" y="42"/>
                    <a:pt x="349" y="42"/>
                  </a:cubicBezTo>
                  <a:cubicBezTo>
                    <a:pt x="349" y="39"/>
                    <a:pt x="349" y="37"/>
                    <a:pt x="349" y="35"/>
                  </a:cubicBezTo>
                  <a:cubicBezTo>
                    <a:pt x="345" y="34"/>
                    <a:pt x="341" y="27"/>
                    <a:pt x="338" y="28"/>
                  </a:cubicBezTo>
                  <a:cubicBezTo>
                    <a:pt x="336" y="30"/>
                    <a:pt x="336" y="33"/>
                    <a:pt x="332" y="34"/>
                  </a:cubicBezTo>
                  <a:cubicBezTo>
                    <a:pt x="332" y="30"/>
                    <a:pt x="331" y="28"/>
                    <a:pt x="328" y="26"/>
                  </a:cubicBezTo>
                  <a:cubicBezTo>
                    <a:pt x="325" y="23"/>
                    <a:pt x="326" y="21"/>
                    <a:pt x="325" y="18"/>
                  </a:cubicBezTo>
                  <a:cubicBezTo>
                    <a:pt x="322" y="15"/>
                    <a:pt x="316" y="18"/>
                    <a:pt x="313" y="16"/>
                  </a:cubicBezTo>
                  <a:cubicBezTo>
                    <a:pt x="309" y="15"/>
                    <a:pt x="310" y="11"/>
                    <a:pt x="309" y="8"/>
                  </a:cubicBezTo>
                  <a:cubicBezTo>
                    <a:pt x="306" y="8"/>
                    <a:pt x="300" y="10"/>
                    <a:pt x="299" y="14"/>
                  </a:cubicBezTo>
                  <a:cubicBezTo>
                    <a:pt x="297" y="15"/>
                    <a:pt x="296" y="13"/>
                    <a:pt x="296" y="12"/>
                  </a:cubicBezTo>
                  <a:cubicBezTo>
                    <a:pt x="293" y="11"/>
                    <a:pt x="291" y="15"/>
                    <a:pt x="291" y="18"/>
                  </a:cubicBezTo>
                  <a:cubicBezTo>
                    <a:pt x="288" y="18"/>
                    <a:pt x="287" y="15"/>
                    <a:pt x="286" y="12"/>
                  </a:cubicBezTo>
                  <a:cubicBezTo>
                    <a:pt x="285" y="9"/>
                    <a:pt x="282" y="8"/>
                    <a:pt x="278" y="9"/>
                  </a:cubicBezTo>
                  <a:cubicBezTo>
                    <a:pt x="274" y="9"/>
                    <a:pt x="272" y="8"/>
                    <a:pt x="268" y="7"/>
                  </a:cubicBezTo>
                  <a:cubicBezTo>
                    <a:pt x="264" y="5"/>
                    <a:pt x="259" y="7"/>
                    <a:pt x="254" y="7"/>
                  </a:cubicBezTo>
                  <a:cubicBezTo>
                    <a:pt x="254" y="8"/>
                    <a:pt x="254" y="9"/>
                    <a:pt x="254" y="11"/>
                  </a:cubicBezTo>
                  <a:cubicBezTo>
                    <a:pt x="251" y="12"/>
                    <a:pt x="248" y="11"/>
                    <a:pt x="247" y="9"/>
                  </a:cubicBezTo>
                  <a:cubicBezTo>
                    <a:pt x="246" y="7"/>
                    <a:pt x="247" y="3"/>
                    <a:pt x="246" y="2"/>
                  </a:cubicBezTo>
                  <a:cubicBezTo>
                    <a:pt x="243" y="0"/>
                    <a:pt x="233" y="3"/>
                    <a:pt x="231" y="4"/>
                  </a:cubicBezTo>
                  <a:cubicBezTo>
                    <a:pt x="230" y="4"/>
                    <a:pt x="229" y="5"/>
                    <a:pt x="228" y="5"/>
                  </a:cubicBezTo>
                  <a:cubicBezTo>
                    <a:pt x="228" y="5"/>
                    <a:pt x="228" y="5"/>
                    <a:pt x="228" y="5"/>
                  </a:cubicBezTo>
                  <a:cubicBezTo>
                    <a:pt x="229" y="5"/>
                    <a:pt x="229" y="6"/>
                    <a:pt x="230" y="6"/>
                  </a:cubicBezTo>
                  <a:cubicBezTo>
                    <a:pt x="230" y="10"/>
                    <a:pt x="227" y="14"/>
                    <a:pt x="228" y="18"/>
                  </a:cubicBezTo>
                  <a:cubicBezTo>
                    <a:pt x="232" y="19"/>
                    <a:pt x="235" y="18"/>
                    <a:pt x="239" y="19"/>
                  </a:cubicBezTo>
                  <a:cubicBezTo>
                    <a:pt x="239" y="19"/>
                    <a:pt x="239" y="20"/>
                    <a:pt x="239" y="20"/>
                  </a:cubicBezTo>
                  <a:cubicBezTo>
                    <a:pt x="238" y="20"/>
                    <a:pt x="238" y="21"/>
                    <a:pt x="237" y="21"/>
                  </a:cubicBezTo>
                  <a:cubicBezTo>
                    <a:pt x="234" y="21"/>
                    <a:pt x="231" y="24"/>
                    <a:pt x="229" y="26"/>
                  </a:cubicBezTo>
                  <a:cubicBezTo>
                    <a:pt x="228" y="25"/>
                    <a:pt x="225" y="25"/>
                    <a:pt x="223" y="25"/>
                  </a:cubicBezTo>
                  <a:cubicBezTo>
                    <a:pt x="223" y="25"/>
                    <a:pt x="223" y="26"/>
                    <a:pt x="223" y="26"/>
                  </a:cubicBezTo>
                  <a:cubicBezTo>
                    <a:pt x="219" y="26"/>
                    <a:pt x="217" y="29"/>
                    <a:pt x="217" y="33"/>
                  </a:cubicBezTo>
                  <a:cubicBezTo>
                    <a:pt x="212" y="33"/>
                    <a:pt x="204" y="34"/>
                    <a:pt x="200" y="32"/>
                  </a:cubicBezTo>
                  <a:cubicBezTo>
                    <a:pt x="193" y="29"/>
                    <a:pt x="198" y="22"/>
                    <a:pt x="197" y="16"/>
                  </a:cubicBezTo>
                  <a:cubicBezTo>
                    <a:pt x="193" y="16"/>
                    <a:pt x="188" y="16"/>
                    <a:pt x="184" y="16"/>
                  </a:cubicBezTo>
                  <a:cubicBezTo>
                    <a:pt x="182" y="16"/>
                    <a:pt x="180" y="16"/>
                    <a:pt x="178" y="17"/>
                  </a:cubicBezTo>
                  <a:cubicBezTo>
                    <a:pt x="176" y="17"/>
                    <a:pt x="175" y="19"/>
                    <a:pt x="172" y="20"/>
                  </a:cubicBezTo>
                  <a:cubicBezTo>
                    <a:pt x="170" y="21"/>
                    <a:pt x="168" y="21"/>
                    <a:pt x="166" y="21"/>
                  </a:cubicBezTo>
                  <a:cubicBezTo>
                    <a:pt x="162" y="21"/>
                    <a:pt x="162" y="21"/>
                    <a:pt x="160" y="23"/>
                  </a:cubicBezTo>
                  <a:cubicBezTo>
                    <a:pt x="157" y="25"/>
                    <a:pt x="154" y="27"/>
                    <a:pt x="152" y="29"/>
                  </a:cubicBezTo>
                  <a:cubicBezTo>
                    <a:pt x="151" y="33"/>
                    <a:pt x="141" y="31"/>
                    <a:pt x="138" y="31"/>
                  </a:cubicBezTo>
                  <a:cubicBezTo>
                    <a:pt x="131" y="31"/>
                    <a:pt x="129" y="29"/>
                    <a:pt x="125" y="24"/>
                  </a:cubicBezTo>
                  <a:cubicBezTo>
                    <a:pt x="124" y="22"/>
                    <a:pt x="122" y="19"/>
                    <a:pt x="120" y="18"/>
                  </a:cubicBezTo>
                  <a:cubicBezTo>
                    <a:pt x="119" y="17"/>
                    <a:pt x="115" y="18"/>
                    <a:pt x="113" y="18"/>
                  </a:cubicBezTo>
                  <a:cubicBezTo>
                    <a:pt x="110" y="18"/>
                    <a:pt x="108" y="17"/>
                    <a:pt x="106" y="16"/>
                  </a:cubicBezTo>
                  <a:cubicBezTo>
                    <a:pt x="104" y="16"/>
                    <a:pt x="102" y="15"/>
                    <a:pt x="102" y="19"/>
                  </a:cubicBezTo>
                  <a:cubicBezTo>
                    <a:pt x="99" y="19"/>
                    <a:pt x="99" y="18"/>
                    <a:pt x="97" y="17"/>
                  </a:cubicBezTo>
                  <a:cubicBezTo>
                    <a:pt x="94" y="16"/>
                    <a:pt x="95" y="16"/>
                    <a:pt x="93" y="17"/>
                  </a:cubicBezTo>
                  <a:cubicBezTo>
                    <a:pt x="89" y="17"/>
                    <a:pt x="86" y="19"/>
                    <a:pt x="82" y="17"/>
                  </a:cubicBezTo>
                  <a:cubicBezTo>
                    <a:pt x="81" y="17"/>
                    <a:pt x="80" y="14"/>
                    <a:pt x="78" y="14"/>
                  </a:cubicBezTo>
                  <a:cubicBezTo>
                    <a:pt x="77" y="14"/>
                    <a:pt x="76" y="16"/>
                    <a:pt x="75" y="16"/>
                  </a:cubicBezTo>
                  <a:cubicBezTo>
                    <a:pt x="69" y="18"/>
                    <a:pt x="70" y="15"/>
                    <a:pt x="68" y="11"/>
                  </a:cubicBezTo>
                  <a:cubicBezTo>
                    <a:pt x="66" y="10"/>
                    <a:pt x="63" y="16"/>
                    <a:pt x="62" y="19"/>
                  </a:cubicBezTo>
                  <a:cubicBezTo>
                    <a:pt x="59" y="19"/>
                    <a:pt x="60" y="11"/>
                    <a:pt x="59" y="9"/>
                  </a:cubicBezTo>
                  <a:cubicBezTo>
                    <a:pt x="56" y="3"/>
                    <a:pt x="55" y="12"/>
                    <a:pt x="55" y="15"/>
                  </a:cubicBezTo>
                  <a:cubicBezTo>
                    <a:pt x="55" y="19"/>
                    <a:pt x="54" y="22"/>
                    <a:pt x="53" y="26"/>
                  </a:cubicBezTo>
                  <a:cubicBezTo>
                    <a:pt x="52" y="29"/>
                    <a:pt x="52" y="34"/>
                    <a:pt x="50" y="37"/>
                  </a:cubicBezTo>
                  <a:cubicBezTo>
                    <a:pt x="43" y="37"/>
                    <a:pt x="35" y="36"/>
                    <a:pt x="27" y="36"/>
                  </a:cubicBezTo>
                  <a:cubicBezTo>
                    <a:pt x="25" y="36"/>
                    <a:pt x="23" y="36"/>
                    <a:pt x="22" y="36"/>
                  </a:cubicBezTo>
                  <a:cubicBezTo>
                    <a:pt x="20" y="36"/>
                    <a:pt x="19" y="34"/>
                    <a:pt x="18" y="34"/>
                  </a:cubicBezTo>
                  <a:cubicBezTo>
                    <a:pt x="15" y="34"/>
                    <a:pt x="16" y="36"/>
                    <a:pt x="14" y="37"/>
                  </a:cubicBezTo>
                  <a:cubicBezTo>
                    <a:pt x="13" y="38"/>
                    <a:pt x="11" y="38"/>
                    <a:pt x="9" y="38"/>
                  </a:cubicBezTo>
                  <a:cubicBezTo>
                    <a:pt x="8" y="39"/>
                    <a:pt x="7" y="40"/>
                    <a:pt x="6" y="41"/>
                  </a:cubicBezTo>
                  <a:cubicBezTo>
                    <a:pt x="5" y="44"/>
                    <a:pt x="7" y="46"/>
                    <a:pt x="4" y="47"/>
                  </a:cubicBezTo>
                  <a:cubicBezTo>
                    <a:pt x="4" y="50"/>
                    <a:pt x="3" y="52"/>
                    <a:pt x="2" y="55"/>
                  </a:cubicBezTo>
                  <a:cubicBezTo>
                    <a:pt x="0" y="64"/>
                    <a:pt x="0" y="64"/>
                    <a:pt x="0" y="64"/>
                  </a:cubicBezTo>
                  <a:cubicBezTo>
                    <a:pt x="2" y="65"/>
                    <a:pt x="8" y="65"/>
                    <a:pt x="11" y="66"/>
                  </a:cubicBezTo>
                  <a:cubicBezTo>
                    <a:pt x="18" y="66"/>
                    <a:pt x="16" y="60"/>
                    <a:pt x="19" y="56"/>
                  </a:cubicBezTo>
                  <a:cubicBezTo>
                    <a:pt x="22" y="52"/>
                    <a:pt x="28" y="55"/>
                    <a:pt x="32" y="54"/>
                  </a:cubicBezTo>
                  <a:cubicBezTo>
                    <a:pt x="34" y="54"/>
                    <a:pt x="37" y="52"/>
                    <a:pt x="38" y="51"/>
                  </a:cubicBezTo>
                  <a:cubicBezTo>
                    <a:pt x="40" y="50"/>
                    <a:pt x="41" y="47"/>
                    <a:pt x="43" y="47"/>
                  </a:cubicBezTo>
                  <a:cubicBezTo>
                    <a:pt x="42" y="49"/>
                    <a:pt x="42" y="53"/>
                    <a:pt x="41" y="54"/>
                  </a:cubicBezTo>
                  <a:cubicBezTo>
                    <a:pt x="40" y="56"/>
                    <a:pt x="37" y="55"/>
                    <a:pt x="35" y="56"/>
                  </a:cubicBezTo>
                  <a:cubicBezTo>
                    <a:pt x="34" y="56"/>
                    <a:pt x="32" y="59"/>
                    <a:pt x="31" y="60"/>
                  </a:cubicBezTo>
                  <a:cubicBezTo>
                    <a:pt x="28" y="61"/>
                    <a:pt x="29" y="61"/>
                    <a:pt x="25" y="61"/>
                  </a:cubicBezTo>
                  <a:cubicBezTo>
                    <a:pt x="23" y="61"/>
                    <a:pt x="22" y="61"/>
                    <a:pt x="22" y="62"/>
                  </a:cubicBezTo>
                  <a:cubicBezTo>
                    <a:pt x="21" y="62"/>
                    <a:pt x="21" y="63"/>
                    <a:pt x="21" y="64"/>
                  </a:cubicBezTo>
                  <a:cubicBezTo>
                    <a:pt x="20" y="66"/>
                    <a:pt x="20" y="72"/>
                    <a:pt x="20" y="75"/>
                  </a:cubicBezTo>
                  <a:cubicBezTo>
                    <a:pt x="23" y="74"/>
                    <a:pt x="25" y="75"/>
                    <a:pt x="26" y="78"/>
                  </a:cubicBezTo>
                  <a:cubicBezTo>
                    <a:pt x="27" y="81"/>
                    <a:pt x="25" y="79"/>
                    <a:pt x="22" y="82"/>
                  </a:cubicBezTo>
                  <a:cubicBezTo>
                    <a:pt x="25" y="82"/>
                    <a:pt x="29" y="83"/>
                    <a:pt x="31" y="84"/>
                  </a:cubicBezTo>
                  <a:cubicBezTo>
                    <a:pt x="35" y="86"/>
                    <a:pt x="28" y="89"/>
                    <a:pt x="29" y="93"/>
                  </a:cubicBezTo>
                  <a:cubicBezTo>
                    <a:pt x="32" y="93"/>
                    <a:pt x="32" y="89"/>
                    <a:pt x="35" y="88"/>
                  </a:cubicBezTo>
                  <a:cubicBezTo>
                    <a:pt x="35" y="91"/>
                    <a:pt x="35" y="92"/>
                    <a:pt x="34" y="94"/>
                  </a:cubicBezTo>
                  <a:cubicBezTo>
                    <a:pt x="33" y="95"/>
                    <a:pt x="30" y="94"/>
                    <a:pt x="32" y="97"/>
                  </a:cubicBezTo>
                  <a:cubicBezTo>
                    <a:pt x="34" y="96"/>
                    <a:pt x="37" y="91"/>
                    <a:pt x="40" y="92"/>
                  </a:cubicBezTo>
                  <a:cubicBezTo>
                    <a:pt x="40" y="93"/>
                    <a:pt x="40" y="93"/>
                    <a:pt x="40" y="94"/>
                  </a:cubicBezTo>
                  <a:cubicBezTo>
                    <a:pt x="36" y="94"/>
                    <a:pt x="37" y="100"/>
                    <a:pt x="34" y="100"/>
                  </a:cubicBezTo>
                  <a:cubicBezTo>
                    <a:pt x="36" y="102"/>
                    <a:pt x="37" y="103"/>
                    <a:pt x="38" y="107"/>
                  </a:cubicBezTo>
                  <a:cubicBezTo>
                    <a:pt x="43" y="107"/>
                    <a:pt x="47" y="114"/>
                    <a:pt x="51" y="116"/>
                  </a:cubicBezTo>
                  <a:cubicBezTo>
                    <a:pt x="57" y="119"/>
                    <a:pt x="61" y="121"/>
                    <a:pt x="65" y="125"/>
                  </a:cubicBezTo>
                  <a:cubicBezTo>
                    <a:pt x="67" y="127"/>
                    <a:pt x="69" y="129"/>
                    <a:pt x="71" y="131"/>
                  </a:cubicBezTo>
                  <a:cubicBezTo>
                    <a:pt x="73" y="133"/>
                    <a:pt x="75" y="136"/>
                    <a:pt x="78" y="137"/>
                  </a:cubicBezTo>
                  <a:cubicBezTo>
                    <a:pt x="82" y="138"/>
                    <a:pt x="90" y="135"/>
                    <a:pt x="90" y="142"/>
                  </a:cubicBezTo>
                  <a:cubicBezTo>
                    <a:pt x="91" y="142"/>
                    <a:pt x="93" y="143"/>
                    <a:pt x="95" y="142"/>
                  </a:cubicBezTo>
                  <a:cubicBezTo>
                    <a:pt x="94" y="139"/>
                    <a:pt x="104" y="141"/>
                    <a:pt x="106" y="142"/>
                  </a:cubicBezTo>
                  <a:cubicBezTo>
                    <a:pt x="109" y="142"/>
                    <a:pt x="112" y="143"/>
                    <a:pt x="115" y="143"/>
                  </a:cubicBezTo>
                  <a:cubicBezTo>
                    <a:pt x="117" y="143"/>
                    <a:pt x="119" y="141"/>
                    <a:pt x="122" y="142"/>
                  </a:cubicBezTo>
                  <a:cubicBezTo>
                    <a:pt x="122" y="141"/>
                    <a:pt x="122" y="141"/>
                    <a:pt x="122" y="140"/>
                  </a:cubicBezTo>
                  <a:cubicBezTo>
                    <a:pt x="126" y="137"/>
                    <a:pt x="132" y="140"/>
                    <a:pt x="138" y="138"/>
                  </a:cubicBezTo>
                  <a:cubicBezTo>
                    <a:pt x="141" y="137"/>
                    <a:pt x="141" y="134"/>
                    <a:pt x="144" y="133"/>
                  </a:cubicBezTo>
                  <a:cubicBezTo>
                    <a:pt x="146" y="133"/>
                    <a:pt x="149" y="134"/>
                    <a:pt x="151" y="133"/>
                  </a:cubicBezTo>
                  <a:cubicBezTo>
                    <a:pt x="152" y="133"/>
                    <a:pt x="155" y="129"/>
                    <a:pt x="153" y="129"/>
                  </a:cubicBezTo>
                  <a:cubicBezTo>
                    <a:pt x="152" y="129"/>
                    <a:pt x="150" y="129"/>
                    <a:pt x="149" y="129"/>
                  </a:cubicBezTo>
                  <a:cubicBezTo>
                    <a:pt x="149" y="127"/>
                    <a:pt x="152" y="124"/>
                    <a:pt x="154" y="126"/>
                  </a:cubicBezTo>
                  <a:cubicBezTo>
                    <a:pt x="157" y="127"/>
                    <a:pt x="155" y="131"/>
                    <a:pt x="160" y="128"/>
                  </a:cubicBezTo>
                  <a:cubicBezTo>
                    <a:pt x="159" y="122"/>
                    <a:pt x="166" y="120"/>
                    <a:pt x="170" y="120"/>
                  </a:cubicBezTo>
                  <a:cubicBezTo>
                    <a:pt x="170" y="126"/>
                    <a:pt x="175" y="127"/>
                    <a:pt x="178" y="124"/>
                  </a:cubicBezTo>
                  <a:cubicBezTo>
                    <a:pt x="177" y="126"/>
                    <a:pt x="177" y="127"/>
                    <a:pt x="175" y="129"/>
                  </a:cubicBezTo>
                  <a:cubicBezTo>
                    <a:pt x="173" y="131"/>
                    <a:pt x="172" y="130"/>
                    <a:pt x="170" y="133"/>
                  </a:cubicBezTo>
                  <a:cubicBezTo>
                    <a:pt x="168" y="138"/>
                    <a:pt x="167" y="142"/>
                    <a:pt x="166" y="147"/>
                  </a:cubicBezTo>
                  <a:cubicBezTo>
                    <a:pt x="162" y="148"/>
                    <a:pt x="159" y="153"/>
                    <a:pt x="156" y="156"/>
                  </a:cubicBezTo>
                  <a:cubicBezTo>
                    <a:pt x="155" y="157"/>
                    <a:pt x="152" y="159"/>
                    <a:pt x="151" y="160"/>
                  </a:cubicBezTo>
                  <a:cubicBezTo>
                    <a:pt x="150" y="162"/>
                    <a:pt x="150" y="164"/>
                    <a:pt x="150" y="166"/>
                  </a:cubicBezTo>
                  <a:cubicBezTo>
                    <a:pt x="147" y="166"/>
                    <a:pt x="144" y="165"/>
                    <a:pt x="141" y="165"/>
                  </a:cubicBezTo>
                  <a:cubicBezTo>
                    <a:pt x="140" y="165"/>
                    <a:pt x="141" y="167"/>
                    <a:pt x="139" y="167"/>
                  </a:cubicBezTo>
                  <a:cubicBezTo>
                    <a:pt x="137" y="166"/>
                    <a:pt x="137" y="164"/>
                    <a:pt x="136" y="163"/>
                  </a:cubicBezTo>
                  <a:cubicBezTo>
                    <a:pt x="135" y="163"/>
                    <a:pt x="132" y="163"/>
                    <a:pt x="132" y="164"/>
                  </a:cubicBezTo>
                  <a:cubicBezTo>
                    <a:pt x="130" y="164"/>
                    <a:pt x="128" y="165"/>
                    <a:pt x="126" y="166"/>
                  </a:cubicBezTo>
                  <a:cubicBezTo>
                    <a:pt x="128" y="166"/>
                    <a:pt x="129" y="166"/>
                    <a:pt x="131" y="166"/>
                  </a:cubicBezTo>
                  <a:cubicBezTo>
                    <a:pt x="130" y="170"/>
                    <a:pt x="124" y="172"/>
                    <a:pt x="124" y="175"/>
                  </a:cubicBezTo>
                  <a:cubicBezTo>
                    <a:pt x="123" y="175"/>
                    <a:pt x="122" y="176"/>
                    <a:pt x="121" y="176"/>
                  </a:cubicBezTo>
                  <a:cubicBezTo>
                    <a:pt x="121" y="176"/>
                    <a:pt x="121" y="176"/>
                    <a:pt x="121" y="177"/>
                  </a:cubicBezTo>
                  <a:cubicBezTo>
                    <a:pt x="120" y="177"/>
                    <a:pt x="119" y="177"/>
                    <a:pt x="118" y="177"/>
                  </a:cubicBezTo>
                  <a:cubicBezTo>
                    <a:pt x="120" y="171"/>
                    <a:pt x="112" y="174"/>
                    <a:pt x="110" y="175"/>
                  </a:cubicBezTo>
                  <a:cubicBezTo>
                    <a:pt x="109" y="176"/>
                    <a:pt x="110" y="177"/>
                    <a:pt x="109" y="178"/>
                  </a:cubicBezTo>
                  <a:cubicBezTo>
                    <a:pt x="109" y="178"/>
                    <a:pt x="108" y="177"/>
                    <a:pt x="107" y="178"/>
                  </a:cubicBezTo>
                  <a:cubicBezTo>
                    <a:pt x="106" y="179"/>
                    <a:pt x="104" y="177"/>
                    <a:pt x="104" y="181"/>
                  </a:cubicBezTo>
                  <a:cubicBezTo>
                    <a:pt x="104" y="181"/>
                    <a:pt x="103" y="181"/>
                    <a:pt x="102" y="181"/>
                  </a:cubicBezTo>
                  <a:cubicBezTo>
                    <a:pt x="102" y="180"/>
                    <a:pt x="102" y="179"/>
                    <a:pt x="102" y="178"/>
                  </a:cubicBezTo>
                  <a:cubicBezTo>
                    <a:pt x="98" y="177"/>
                    <a:pt x="94" y="178"/>
                    <a:pt x="89" y="178"/>
                  </a:cubicBezTo>
                  <a:cubicBezTo>
                    <a:pt x="90" y="179"/>
                    <a:pt x="90" y="179"/>
                    <a:pt x="91" y="179"/>
                  </a:cubicBezTo>
                  <a:cubicBezTo>
                    <a:pt x="91" y="180"/>
                    <a:pt x="91" y="181"/>
                    <a:pt x="91" y="182"/>
                  </a:cubicBezTo>
                  <a:cubicBezTo>
                    <a:pt x="87" y="183"/>
                    <a:pt x="87" y="179"/>
                    <a:pt x="85" y="179"/>
                  </a:cubicBezTo>
                  <a:cubicBezTo>
                    <a:pt x="83" y="178"/>
                    <a:pt x="81" y="180"/>
                    <a:pt x="79" y="181"/>
                  </a:cubicBezTo>
                  <a:cubicBezTo>
                    <a:pt x="77" y="181"/>
                    <a:pt x="74" y="181"/>
                    <a:pt x="72" y="182"/>
                  </a:cubicBezTo>
                  <a:cubicBezTo>
                    <a:pt x="70" y="183"/>
                    <a:pt x="69" y="184"/>
                    <a:pt x="68" y="185"/>
                  </a:cubicBezTo>
                  <a:cubicBezTo>
                    <a:pt x="68" y="182"/>
                    <a:pt x="71" y="183"/>
                    <a:pt x="71" y="180"/>
                  </a:cubicBezTo>
                  <a:cubicBezTo>
                    <a:pt x="63" y="181"/>
                    <a:pt x="70" y="174"/>
                    <a:pt x="72" y="170"/>
                  </a:cubicBezTo>
                  <a:cubicBezTo>
                    <a:pt x="70" y="172"/>
                    <a:pt x="68" y="170"/>
                    <a:pt x="65" y="170"/>
                  </a:cubicBezTo>
                  <a:cubicBezTo>
                    <a:pt x="64" y="170"/>
                    <a:pt x="63" y="172"/>
                    <a:pt x="61" y="172"/>
                  </a:cubicBezTo>
                  <a:cubicBezTo>
                    <a:pt x="58" y="171"/>
                    <a:pt x="56" y="169"/>
                    <a:pt x="59" y="167"/>
                  </a:cubicBezTo>
                  <a:cubicBezTo>
                    <a:pt x="60" y="165"/>
                    <a:pt x="63" y="167"/>
                    <a:pt x="63" y="164"/>
                  </a:cubicBezTo>
                  <a:cubicBezTo>
                    <a:pt x="61" y="164"/>
                    <a:pt x="58" y="163"/>
                    <a:pt x="56" y="165"/>
                  </a:cubicBezTo>
                  <a:cubicBezTo>
                    <a:pt x="55" y="166"/>
                    <a:pt x="56" y="167"/>
                    <a:pt x="56" y="168"/>
                  </a:cubicBezTo>
                  <a:cubicBezTo>
                    <a:pt x="55" y="170"/>
                    <a:pt x="54" y="170"/>
                    <a:pt x="54" y="171"/>
                  </a:cubicBezTo>
                  <a:cubicBezTo>
                    <a:pt x="46" y="174"/>
                    <a:pt x="55" y="184"/>
                    <a:pt x="58" y="188"/>
                  </a:cubicBezTo>
                  <a:cubicBezTo>
                    <a:pt x="59" y="191"/>
                    <a:pt x="61" y="195"/>
                    <a:pt x="63" y="198"/>
                  </a:cubicBezTo>
                  <a:cubicBezTo>
                    <a:pt x="68" y="206"/>
                    <a:pt x="74" y="212"/>
                    <a:pt x="79" y="220"/>
                  </a:cubicBezTo>
                  <a:cubicBezTo>
                    <a:pt x="82" y="224"/>
                    <a:pt x="83" y="226"/>
                    <a:pt x="87" y="229"/>
                  </a:cubicBezTo>
                  <a:cubicBezTo>
                    <a:pt x="91" y="231"/>
                    <a:pt x="93" y="235"/>
                    <a:pt x="96" y="238"/>
                  </a:cubicBezTo>
                  <a:cubicBezTo>
                    <a:pt x="100" y="241"/>
                    <a:pt x="102" y="243"/>
                    <a:pt x="105" y="247"/>
                  </a:cubicBezTo>
                  <a:cubicBezTo>
                    <a:pt x="106" y="251"/>
                    <a:pt x="108" y="254"/>
                    <a:pt x="112" y="254"/>
                  </a:cubicBezTo>
                  <a:cubicBezTo>
                    <a:pt x="111" y="254"/>
                    <a:pt x="112" y="254"/>
                    <a:pt x="111" y="255"/>
                  </a:cubicBezTo>
                  <a:cubicBezTo>
                    <a:pt x="111" y="263"/>
                    <a:pt x="121" y="271"/>
                    <a:pt x="126" y="276"/>
                  </a:cubicBezTo>
                  <a:cubicBezTo>
                    <a:pt x="130" y="279"/>
                    <a:pt x="132" y="282"/>
                    <a:pt x="136" y="285"/>
                  </a:cubicBezTo>
                  <a:cubicBezTo>
                    <a:pt x="138" y="287"/>
                    <a:pt x="140" y="288"/>
                    <a:pt x="142" y="290"/>
                  </a:cubicBezTo>
                  <a:cubicBezTo>
                    <a:pt x="143" y="292"/>
                    <a:pt x="145" y="294"/>
                    <a:pt x="147" y="295"/>
                  </a:cubicBezTo>
                  <a:cubicBezTo>
                    <a:pt x="150" y="298"/>
                    <a:pt x="154" y="300"/>
                    <a:pt x="157" y="303"/>
                  </a:cubicBezTo>
                  <a:cubicBezTo>
                    <a:pt x="159" y="304"/>
                    <a:pt x="160" y="306"/>
                    <a:pt x="162" y="308"/>
                  </a:cubicBezTo>
                  <a:cubicBezTo>
                    <a:pt x="164" y="309"/>
                    <a:pt x="165" y="309"/>
                    <a:pt x="168" y="309"/>
                  </a:cubicBezTo>
                  <a:cubicBezTo>
                    <a:pt x="172" y="310"/>
                    <a:pt x="174" y="315"/>
                    <a:pt x="178" y="315"/>
                  </a:cubicBezTo>
                  <a:cubicBezTo>
                    <a:pt x="181" y="315"/>
                    <a:pt x="181" y="313"/>
                    <a:pt x="183" y="313"/>
                  </a:cubicBezTo>
                  <a:cubicBezTo>
                    <a:pt x="186" y="313"/>
                    <a:pt x="187" y="315"/>
                    <a:pt x="189" y="316"/>
                  </a:cubicBezTo>
                  <a:cubicBezTo>
                    <a:pt x="192" y="314"/>
                    <a:pt x="196" y="316"/>
                    <a:pt x="198" y="318"/>
                  </a:cubicBezTo>
                  <a:cubicBezTo>
                    <a:pt x="200" y="316"/>
                    <a:pt x="204" y="316"/>
                    <a:pt x="206" y="314"/>
                  </a:cubicBezTo>
                  <a:cubicBezTo>
                    <a:pt x="210" y="313"/>
                    <a:pt x="214" y="314"/>
                    <a:pt x="217" y="312"/>
                  </a:cubicBezTo>
                  <a:cubicBezTo>
                    <a:pt x="219" y="311"/>
                    <a:pt x="220" y="310"/>
                    <a:pt x="223" y="309"/>
                  </a:cubicBezTo>
                  <a:cubicBezTo>
                    <a:pt x="225" y="309"/>
                    <a:pt x="227" y="309"/>
                    <a:pt x="229" y="309"/>
                  </a:cubicBezTo>
                  <a:cubicBezTo>
                    <a:pt x="231" y="306"/>
                    <a:pt x="233" y="305"/>
                    <a:pt x="237" y="304"/>
                  </a:cubicBezTo>
                  <a:cubicBezTo>
                    <a:pt x="239" y="304"/>
                    <a:pt x="245" y="305"/>
                    <a:pt x="245" y="301"/>
                  </a:cubicBezTo>
                  <a:cubicBezTo>
                    <a:pt x="242" y="301"/>
                    <a:pt x="239" y="301"/>
                    <a:pt x="239" y="304"/>
                  </a:cubicBezTo>
                  <a:cubicBezTo>
                    <a:pt x="236" y="300"/>
                    <a:pt x="245" y="299"/>
                    <a:pt x="247" y="299"/>
                  </a:cubicBezTo>
                  <a:cubicBezTo>
                    <a:pt x="251" y="299"/>
                    <a:pt x="255" y="300"/>
                    <a:pt x="259" y="298"/>
                  </a:cubicBezTo>
                  <a:cubicBezTo>
                    <a:pt x="261" y="295"/>
                    <a:pt x="264" y="295"/>
                    <a:pt x="267" y="295"/>
                  </a:cubicBezTo>
                  <a:cubicBezTo>
                    <a:pt x="270" y="294"/>
                    <a:pt x="273" y="293"/>
                    <a:pt x="276" y="291"/>
                  </a:cubicBezTo>
                  <a:cubicBezTo>
                    <a:pt x="278" y="289"/>
                    <a:pt x="280" y="286"/>
                    <a:pt x="284" y="287"/>
                  </a:cubicBezTo>
                  <a:cubicBezTo>
                    <a:pt x="284" y="285"/>
                    <a:pt x="284" y="284"/>
                    <a:pt x="284" y="282"/>
                  </a:cubicBezTo>
                  <a:cubicBezTo>
                    <a:pt x="284" y="282"/>
                    <a:pt x="285" y="282"/>
                    <a:pt x="285" y="282"/>
                  </a:cubicBezTo>
                  <a:cubicBezTo>
                    <a:pt x="288" y="276"/>
                    <a:pt x="292" y="272"/>
                    <a:pt x="296" y="268"/>
                  </a:cubicBezTo>
                  <a:cubicBezTo>
                    <a:pt x="301" y="264"/>
                    <a:pt x="300" y="258"/>
                    <a:pt x="300" y="252"/>
                  </a:cubicBezTo>
                  <a:cubicBezTo>
                    <a:pt x="304" y="251"/>
                    <a:pt x="302" y="245"/>
                    <a:pt x="302" y="243"/>
                  </a:cubicBezTo>
                  <a:cubicBezTo>
                    <a:pt x="302" y="241"/>
                    <a:pt x="302" y="239"/>
                    <a:pt x="302" y="237"/>
                  </a:cubicBezTo>
                  <a:cubicBezTo>
                    <a:pt x="302" y="235"/>
                    <a:pt x="300" y="235"/>
                    <a:pt x="300" y="233"/>
                  </a:cubicBezTo>
                  <a:cubicBezTo>
                    <a:pt x="299" y="230"/>
                    <a:pt x="301" y="227"/>
                    <a:pt x="302" y="224"/>
                  </a:cubicBezTo>
                  <a:cubicBezTo>
                    <a:pt x="303" y="222"/>
                    <a:pt x="306" y="220"/>
                    <a:pt x="306" y="218"/>
                  </a:cubicBezTo>
                  <a:cubicBezTo>
                    <a:pt x="307" y="217"/>
                    <a:pt x="307" y="217"/>
                    <a:pt x="308" y="216"/>
                  </a:cubicBezTo>
                  <a:cubicBezTo>
                    <a:pt x="306" y="216"/>
                    <a:pt x="304" y="216"/>
                    <a:pt x="302" y="215"/>
                  </a:cubicBezTo>
                  <a:cubicBezTo>
                    <a:pt x="305" y="213"/>
                    <a:pt x="305" y="211"/>
                    <a:pt x="306" y="208"/>
                  </a:cubicBezTo>
                  <a:cubicBezTo>
                    <a:pt x="310" y="207"/>
                    <a:pt x="311" y="210"/>
                    <a:pt x="314" y="211"/>
                  </a:cubicBezTo>
                  <a:cubicBezTo>
                    <a:pt x="317" y="211"/>
                    <a:pt x="317" y="208"/>
                    <a:pt x="321" y="208"/>
                  </a:cubicBezTo>
                  <a:cubicBezTo>
                    <a:pt x="321" y="208"/>
                    <a:pt x="321" y="207"/>
                    <a:pt x="321" y="206"/>
                  </a:cubicBezTo>
                  <a:cubicBezTo>
                    <a:pt x="318" y="206"/>
                    <a:pt x="315" y="206"/>
                    <a:pt x="313" y="206"/>
                  </a:cubicBezTo>
                  <a:cubicBezTo>
                    <a:pt x="314" y="204"/>
                    <a:pt x="316" y="204"/>
                    <a:pt x="318" y="204"/>
                  </a:cubicBezTo>
                  <a:cubicBezTo>
                    <a:pt x="319" y="196"/>
                    <a:pt x="331" y="205"/>
                    <a:pt x="334" y="207"/>
                  </a:cubicBezTo>
                  <a:cubicBezTo>
                    <a:pt x="338" y="210"/>
                    <a:pt x="348" y="209"/>
                    <a:pt x="353" y="207"/>
                  </a:cubicBezTo>
                  <a:cubicBezTo>
                    <a:pt x="353" y="207"/>
                    <a:pt x="353" y="206"/>
                    <a:pt x="354" y="206"/>
                  </a:cubicBezTo>
                  <a:cubicBezTo>
                    <a:pt x="353" y="207"/>
                    <a:pt x="353" y="207"/>
                    <a:pt x="353" y="207"/>
                  </a:cubicBezTo>
                  <a:cubicBezTo>
                    <a:pt x="351" y="208"/>
                    <a:pt x="348" y="212"/>
                    <a:pt x="345" y="213"/>
                  </a:cubicBezTo>
                  <a:cubicBezTo>
                    <a:pt x="343" y="215"/>
                    <a:pt x="343" y="213"/>
                    <a:pt x="340" y="213"/>
                  </a:cubicBezTo>
                  <a:cubicBezTo>
                    <a:pt x="338" y="212"/>
                    <a:pt x="336" y="212"/>
                    <a:pt x="334" y="211"/>
                  </a:cubicBezTo>
                  <a:cubicBezTo>
                    <a:pt x="330" y="209"/>
                    <a:pt x="330" y="203"/>
                    <a:pt x="325" y="208"/>
                  </a:cubicBezTo>
                  <a:cubicBezTo>
                    <a:pt x="323" y="211"/>
                    <a:pt x="324" y="217"/>
                    <a:pt x="321" y="218"/>
                  </a:cubicBezTo>
                  <a:cubicBezTo>
                    <a:pt x="322" y="219"/>
                    <a:pt x="324" y="220"/>
                    <a:pt x="324" y="222"/>
                  </a:cubicBezTo>
                  <a:cubicBezTo>
                    <a:pt x="321" y="222"/>
                    <a:pt x="321" y="230"/>
                    <a:pt x="321" y="233"/>
                  </a:cubicBezTo>
                  <a:cubicBezTo>
                    <a:pt x="323" y="233"/>
                    <a:pt x="324" y="233"/>
                    <a:pt x="326" y="233"/>
                  </a:cubicBezTo>
                  <a:cubicBezTo>
                    <a:pt x="327" y="230"/>
                    <a:pt x="339" y="229"/>
                    <a:pt x="342" y="231"/>
                  </a:cubicBezTo>
                  <a:cubicBezTo>
                    <a:pt x="338" y="233"/>
                    <a:pt x="335" y="235"/>
                    <a:pt x="331" y="235"/>
                  </a:cubicBezTo>
                  <a:cubicBezTo>
                    <a:pt x="328" y="235"/>
                    <a:pt x="323" y="233"/>
                    <a:pt x="322" y="237"/>
                  </a:cubicBezTo>
                  <a:cubicBezTo>
                    <a:pt x="321" y="239"/>
                    <a:pt x="322" y="242"/>
                    <a:pt x="322" y="245"/>
                  </a:cubicBezTo>
                  <a:cubicBezTo>
                    <a:pt x="322" y="247"/>
                    <a:pt x="319" y="251"/>
                    <a:pt x="320" y="253"/>
                  </a:cubicBezTo>
                  <a:cubicBezTo>
                    <a:pt x="321" y="253"/>
                    <a:pt x="335" y="254"/>
                    <a:pt x="335" y="256"/>
                  </a:cubicBezTo>
                  <a:cubicBezTo>
                    <a:pt x="335" y="256"/>
                    <a:pt x="335" y="257"/>
                    <a:pt x="335" y="257"/>
                  </a:cubicBezTo>
                  <a:cubicBezTo>
                    <a:pt x="330" y="257"/>
                    <a:pt x="326" y="256"/>
                    <a:pt x="321" y="257"/>
                  </a:cubicBezTo>
                  <a:cubicBezTo>
                    <a:pt x="322" y="258"/>
                    <a:pt x="322" y="259"/>
                    <a:pt x="323" y="259"/>
                  </a:cubicBezTo>
                  <a:cubicBezTo>
                    <a:pt x="323" y="260"/>
                    <a:pt x="324" y="261"/>
                    <a:pt x="324" y="262"/>
                  </a:cubicBezTo>
                  <a:cubicBezTo>
                    <a:pt x="327" y="262"/>
                    <a:pt x="330" y="262"/>
                    <a:pt x="333" y="260"/>
                  </a:cubicBezTo>
                  <a:cubicBezTo>
                    <a:pt x="335" y="258"/>
                    <a:pt x="336" y="256"/>
                    <a:pt x="340" y="258"/>
                  </a:cubicBezTo>
                  <a:cubicBezTo>
                    <a:pt x="339" y="258"/>
                    <a:pt x="338" y="258"/>
                    <a:pt x="338" y="258"/>
                  </a:cubicBezTo>
                  <a:cubicBezTo>
                    <a:pt x="337" y="261"/>
                    <a:pt x="333" y="263"/>
                    <a:pt x="332" y="265"/>
                  </a:cubicBezTo>
                  <a:cubicBezTo>
                    <a:pt x="330" y="267"/>
                    <a:pt x="330" y="268"/>
                    <a:pt x="329" y="269"/>
                  </a:cubicBezTo>
                  <a:cubicBezTo>
                    <a:pt x="327" y="270"/>
                    <a:pt x="324" y="270"/>
                    <a:pt x="325" y="273"/>
                  </a:cubicBezTo>
                  <a:cubicBezTo>
                    <a:pt x="326" y="273"/>
                    <a:pt x="326" y="273"/>
                    <a:pt x="326" y="273"/>
                  </a:cubicBezTo>
                  <a:cubicBezTo>
                    <a:pt x="326" y="276"/>
                    <a:pt x="326" y="278"/>
                    <a:pt x="325" y="281"/>
                  </a:cubicBezTo>
                  <a:cubicBezTo>
                    <a:pt x="324" y="282"/>
                    <a:pt x="323" y="282"/>
                    <a:pt x="323" y="284"/>
                  </a:cubicBezTo>
                  <a:cubicBezTo>
                    <a:pt x="323" y="286"/>
                    <a:pt x="323" y="287"/>
                    <a:pt x="325" y="288"/>
                  </a:cubicBezTo>
                  <a:cubicBezTo>
                    <a:pt x="323" y="289"/>
                    <a:pt x="322" y="291"/>
                    <a:pt x="323" y="293"/>
                  </a:cubicBezTo>
                  <a:cubicBezTo>
                    <a:pt x="325" y="294"/>
                    <a:pt x="330" y="293"/>
                    <a:pt x="330" y="295"/>
                  </a:cubicBezTo>
                  <a:cubicBezTo>
                    <a:pt x="328" y="295"/>
                    <a:pt x="326" y="297"/>
                    <a:pt x="326" y="299"/>
                  </a:cubicBezTo>
                  <a:cubicBezTo>
                    <a:pt x="329" y="299"/>
                    <a:pt x="332" y="298"/>
                    <a:pt x="335" y="299"/>
                  </a:cubicBezTo>
                  <a:cubicBezTo>
                    <a:pt x="335" y="299"/>
                    <a:pt x="335" y="300"/>
                    <a:pt x="335" y="300"/>
                  </a:cubicBezTo>
                  <a:cubicBezTo>
                    <a:pt x="333" y="300"/>
                    <a:pt x="331" y="301"/>
                    <a:pt x="329" y="302"/>
                  </a:cubicBezTo>
                  <a:cubicBezTo>
                    <a:pt x="332" y="303"/>
                    <a:pt x="331" y="307"/>
                    <a:pt x="331" y="309"/>
                  </a:cubicBezTo>
                  <a:cubicBezTo>
                    <a:pt x="334" y="309"/>
                    <a:pt x="337" y="308"/>
                    <a:pt x="340" y="309"/>
                  </a:cubicBezTo>
                  <a:cubicBezTo>
                    <a:pt x="339" y="310"/>
                    <a:pt x="339" y="312"/>
                    <a:pt x="339" y="313"/>
                  </a:cubicBezTo>
                  <a:cubicBezTo>
                    <a:pt x="336" y="313"/>
                    <a:pt x="334" y="314"/>
                    <a:pt x="331" y="315"/>
                  </a:cubicBezTo>
                  <a:cubicBezTo>
                    <a:pt x="331" y="317"/>
                    <a:pt x="332" y="320"/>
                    <a:pt x="334" y="321"/>
                  </a:cubicBezTo>
                  <a:cubicBezTo>
                    <a:pt x="335" y="323"/>
                    <a:pt x="337" y="322"/>
                    <a:pt x="340" y="322"/>
                  </a:cubicBezTo>
                  <a:cubicBezTo>
                    <a:pt x="340" y="326"/>
                    <a:pt x="336" y="325"/>
                    <a:pt x="334" y="327"/>
                  </a:cubicBezTo>
                  <a:cubicBezTo>
                    <a:pt x="333" y="333"/>
                    <a:pt x="334" y="338"/>
                    <a:pt x="332" y="344"/>
                  </a:cubicBezTo>
                  <a:cubicBezTo>
                    <a:pt x="331" y="345"/>
                    <a:pt x="330" y="346"/>
                    <a:pt x="330" y="348"/>
                  </a:cubicBezTo>
                  <a:cubicBezTo>
                    <a:pt x="329" y="349"/>
                    <a:pt x="330" y="350"/>
                    <a:pt x="329" y="352"/>
                  </a:cubicBezTo>
                  <a:cubicBezTo>
                    <a:pt x="330" y="352"/>
                    <a:pt x="330" y="353"/>
                    <a:pt x="331" y="353"/>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d-ID" sz="1400" b="0" i="0" u="none" strike="noStrike" kern="0" cap="none" spc="0" normalizeH="0" baseline="0" noProof="0">
                <a:ln>
                  <a:noFill/>
                </a:ln>
                <a:solidFill>
                  <a:srgbClr val="E7E6E6"/>
                </a:solidFill>
                <a:effectLst/>
                <a:uLnTx/>
                <a:uFillTx/>
                <a:latin typeface="Arial"/>
                <a:cs typeface="Arial"/>
                <a:sym typeface="Arial"/>
              </a:endParaRPr>
            </a:p>
          </p:txBody>
        </p:sp>
        <p:sp>
          <p:nvSpPr>
            <p:cNvPr id="13" name="Freeform 6">
              <a:extLst>
                <a:ext uri="{FF2B5EF4-FFF2-40B4-BE49-F238E27FC236}">
                  <a16:creationId xmlns:a16="http://schemas.microsoft.com/office/drawing/2014/main" id="{2C557322-9B96-FA7C-19F5-DEEC5D4FE079}"/>
                </a:ext>
              </a:extLst>
            </p:cNvPr>
            <p:cNvSpPr>
              <a:spLocks/>
            </p:cNvSpPr>
            <p:nvPr/>
          </p:nvSpPr>
          <p:spPr bwMode="auto">
            <a:xfrm>
              <a:off x="6702426" y="-852488"/>
              <a:ext cx="3175" cy="3175"/>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1"/>
                    <a:pt x="1" y="0"/>
                  </a:cubicBezTo>
                  <a:cubicBezTo>
                    <a:pt x="0" y="0"/>
                    <a:pt x="0" y="1"/>
                    <a:pt x="0" y="1"/>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d-ID" sz="1400" b="0" i="0" u="none" strike="noStrike" kern="0" cap="none" spc="0" normalizeH="0" baseline="0" noProof="0">
                <a:ln>
                  <a:noFill/>
                </a:ln>
                <a:solidFill>
                  <a:srgbClr val="E7E6E6"/>
                </a:solidFill>
                <a:effectLst/>
                <a:uLnTx/>
                <a:uFillTx/>
                <a:latin typeface="Arial"/>
                <a:cs typeface="Arial"/>
                <a:sym typeface="Arial"/>
              </a:endParaRPr>
            </a:p>
          </p:txBody>
        </p:sp>
        <p:sp>
          <p:nvSpPr>
            <p:cNvPr id="14" name="Freeform 7">
              <a:extLst>
                <a:ext uri="{FF2B5EF4-FFF2-40B4-BE49-F238E27FC236}">
                  <a16:creationId xmlns:a16="http://schemas.microsoft.com/office/drawing/2014/main" id="{F855E8F6-4CE7-4E98-E53C-662E365A1EE6}"/>
                </a:ext>
              </a:extLst>
            </p:cNvPr>
            <p:cNvSpPr>
              <a:spLocks/>
            </p:cNvSpPr>
            <p:nvPr/>
          </p:nvSpPr>
          <p:spPr bwMode="auto">
            <a:xfrm>
              <a:off x="6700838" y="352425"/>
              <a:ext cx="115888" cy="174625"/>
            </a:xfrm>
            <a:custGeom>
              <a:avLst/>
              <a:gdLst>
                <a:gd name="T0" fmla="*/ 33 w 50"/>
                <a:gd name="T1" fmla="*/ 71 h 75"/>
                <a:gd name="T2" fmla="*/ 40 w 50"/>
                <a:gd name="T3" fmla="*/ 74 h 75"/>
                <a:gd name="T4" fmla="*/ 43 w 50"/>
                <a:gd name="T5" fmla="*/ 68 h 75"/>
                <a:gd name="T6" fmla="*/ 44 w 50"/>
                <a:gd name="T7" fmla="*/ 58 h 75"/>
                <a:gd name="T8" fmla="*/ 45 w 50"/>
                <a:gd name="T9" fmla="*/ 58 h 75"/>
                <a:gd name="T10" fmla="*/ 41 w 50"/>
                <a:gd name="T11" fmla="*/ 51 h 75"/>
                <a:gd name="T12" fmla="*/ 47 w 50"/>
                <a:gd name="T13" fmla="*/ 50 h 75"/>
                <a:gd name="T14" fmla="*/ 49 w 50"/>
                <a:gd name="T15" fmla="*/ 49 h 75"/>
                <a:gd name="T16" fmla="*/ 43 w 50"/>
                <a:gd name="T17" fmla="*/ 41 h 75"/>
                <a:gd name="T18" fmla="*/ 45 w 50"/>
                <a:gd name="T19" fmla="*/ 30 h 75"/>
                <a:gd name="T20" fmla="*/ 43 w 50"/>
                <a:gd name="T21" fmla="*/ 22 h 75"/>
                <a:gd name="T22" fmla="*/ 37 w 50"/>
                <a:gd name="T23" fmla="*/ 18 h 75"/>
                <a:gd name="T24" fmla="*/ 35 w 50"/>
                <a:gd name="T25" fmla="*/ 18 h 75"/>
                <a:gd name="T26" fmla="*/ 20 w 50"/>
                <a:gd name="T27" fmla="*/ 16 h 75"/>
                <a:gd name="T28" fmla="*/ 13 w 50"/>
                <a:gd name="T29" fmla="*/ 0 h 75"/>
                <a:gd name="T30" fmla="*/ 6 w 50"/>
                <a:gd name="T31" fmla="*/ 4 h 75"/>
                <a:gd name="T32" fmla="*/ 0 w 50"/>
                <a:gd name="T33" fmla="*/ 4 h 75"/>
                <a:gd name="T34" fmla="*/ 3 w 50"/>
                <a:gd name="T35" fmla="*/ 12 h 75"/>
                <a:gd name="T36" fmla="*/ 7 w 50"/>
                <a:gd name="T37" fmla="*/ 21 h 75"/>
                <a:gd name="T38" fmla="*/ 16 w 50"/>
                <a:gd name="T39" fmla="*/ 24 h 75"/>
                <a:gd name="T40" fmla="*/ 11 w 50"/>
                <a:gd name="T41" fmla="*/ 28 h 75"/>
                <a:gd name="T42" fmla="*/ 20 w 50"/>
                <a:gd name="T43" fmla="*/ 30 h 75"/>
                <a:gd name="T44" fmla="*/ 13 w 50"/>
                <a:gd name="T45" fmla="*/ 31 h 75"/>
                <a:gd name="T46" fmla="*/ 20 w 50"/>
                <a:gd name="T47" fmla="*/ 51 h 75"/>
                <a:gd name="T48" fmla="*/ 19 w 50"/>
                <a:gd name="T49" fmla="*/ 51 h 75"/>
                <a:gd name="T50" fmla="*/ 22 w 50"/>
                <a:gd name="T51" fmla="*/ 57 h 75"/>
                <a:gd name="T52" fmla="*/ 26 w 50"/>
                <a:gd name="T53" fmla="*/ 64 h 75"/>
                <a:gd name="T54" fmla="*/ 28 w 50"/>
                <a:gd name="T55" fmla="*/ 71 h 75"/>
                <a:gd name="T56" fmla="*/ 32 w 50"/>
                <a:gd name="T57" fmla="*/ 75 h 75"/>
                <a:gd name="T58" fmla="*/ 34 w 50"/>
                <a:gd name="T59" fmla="*/ 75 h 75"/>
                <a:gd name="T60" fmla="*/ 33 w 50"/>
                <a:gd name="T61" fmla="*/ 7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0" h="75">
                  <a:moveTo>
                    <a:pt x="33" y="71"/>
                  </a:moveTo>
                  <a:cubicBezTo>
                    <a:pt x="36" y="72"/>
                    <a:pt x="37" y="75"/>
                    <a:pt x="40" y="74"/>
                  </a:cubicBezTo>
                  <a:cubicBezTo>
                    <a:pt x="41" y="71"/>
                    <a:pt x="40" y="70"/>
                    <a:pt x="43" y="68"/>
                  </a:cubicBezTo>
                  <a:cubicBezTo>
                    <a:pt x="45" y="66"/>
                    <a:pt x="44" y="61"/>
                    <a:pt x="44" y="58"/>
                  </a:cubicBezTo>
                  <a:cubicBezTo>
                    <a:pt x="45" y="58"/>
                    <a:pt x="45" y="58"/>
                    <a:pt x="45" y="58"/>
                  </a:cubicBezTo>
                  <a:cubicBezTo>
                    <a:pt x="47" y="54"/>
                    <a:pt x="41" y="55"/>
                    <a:pt x="41" y="51"/>
                  </a:cubicBezTo>
                  <a:cubicBezTo>
                    <a:pt x="42" y="51"/>
                    <a:pt x="46" y="52"/>
                    <a:pt x="47" y="50"/>
                  </a:cubicBezTo>
                  <a:cubicBezTo>
                    <a:pt x="47" y="49"/>
                    <a:pt x="48" y="48"/>
                    <a:pt x="49" y="49"/>
                  </a:cubicBezTo>
                  <a:cubicBezTo>
                    <a:pt x="50" y="44"/>
                    <a:pt x="47" y="42"/>
                    <a:pt x="43" y="41"/>
                  </a:cubicBezTo>
                  <a:cubicBezTo>
                    <a:pt x="43" y="38"/>
                    <a:pt x="46" y="33"/>
                    <a:pt x="45" y="30"/>
                  </a:cubicBezTo>
                  <a:cubicBezTo>
                    <a:pt x="49" y="29"/>
                    <a:pt x="45" y="24"/>
                    <a:pt x="43" y="22"/>
                  </a:cubicBezTo>
                  <a:cubicBezTo>
                    <a:pt x="40" y="19"/>
                    <a:pt x="39" y="19"/>
                    <a:pt x="37" y="18"/>
                  </a:cubicBezTo>
                  <a:cubicBezTo>
                    <a:pt x="36" y="18"/>
                    <a:pt x="35" y="18"/>
                    <a:pt x="35" y="18"/>
                  </a:cubicBezTo>
                  <a:cubicBezTo>
                    <a:pt x="30" y="19"/>
                    <a:pt x="25" y="16"/>
                    <a:pt x="20" y="16"/>
                  </a:cubicBezTo>
                  <a:cubicBezTo>
                    <a:pt x="20" y="9"/>
                    <a:pt x="15" y="6"/>
                    <a:pt x="13" y="0"/>
                  </a:cubicBezTo>
                  <a:cubicBezTo>
                    <a:pt x="10" y="0"/>
                    <a:pt x="7" y="0"/>
                    <a:pt x="6" y="4"/>
                  </a:cubicBezTo>
                  <a:cubicBezTo>
                    <a:pt x="4" y="4"/>
                    <a:pt x="2" y="4"/>
                    <a:pt x="0" y="4"/>
                  </a:cubicBezTo>
                  <a:cubicBezTo>
                    <a:pt x="1" y="6"/>
                    <a:pt x="2" y="9"/>
                    <a:pt x="3" y="12"/>
                  </a:cubicBezTo>
                  <a:cubicBezTo>
                    <a:pt x="4" y="15"/>
                    <a:pt x="4" y="19"/>
                    <a:pt x="7" y="21"/>
                  </a:cubicBezTo>
                  <a:cubicBezTo>
                    <a:pt x="8" y="22"/>
                    <a:pt x="15" y="24"/>
                    <a:pt x="16" y="24"/>
                  </a:cubicBezTo>
                  <a:cubicBezTo>
                    <a:pt x="14" y="24"/>
                    <a:pt x="7" y="24"/>
                    <a:pt x="11" y="28"/>
                  </a:cubicBezTo>
                  <a:cubicBezTo>
                    <a:pt x="13" y="31"/>
                    <a:pt x="18" y="28"/>
                    <a:pt x="20" y="30"/>
                  </a:cubicBezTo>
                  <a:cubicBezTo>
                    <a:pt x="18" y="31"/>
                    <a:pt x="14" y="30"/>
                    <a:pt x="13" y="31"/>
                  </a:cubicBezTo>
                  <a:cubicBezTo>
                    <a:pt x="16" y="37"/>
                    <a:pt x="20" y="43"/>
                    <a:pt x="20" y="51"/>
                  </a:cubicBezTo>
                  <a:cubicBezTo>
                    <a:pt x="19" y="51"/>
                    <a:pt x="19" y="51"/>
                    <a:pt x="19" y="51"/>
                  </a:cubicBezTo>
                  <a:cubicBezTo>
                    <a:pt x="18" y="54"/>
                    <a:pt x="21" y="55"/>
                    <a:pt x="22" y="57"/>
                  </a:cubicBezTo>
                  <a:cubicBezTo>
                    <a:pt x="24" y="59"/>
                    <a:pt x="24" y="62"/>
                    <a:pt x="26" y="64"/>
                  </a:cubicBezTo>
                  <a:cubicBezTo>
                    <a:pt x="28" y="67"/>
                    <a:pt x="27" y="69"/>
                    <a:pt x="28" y="71"/>
                  </a:cubicBezTo>
                  <a:cubicBezTo>
                    <a:pt x="29" y="73"/>
                    <a:pt x="31" y="74"/>
                    <a:pt x="32" y="75"/>
                  </a:cubicBezTo>
                  <a:cubicBezTo>
                    <a:pt x="33" y="75"/>
                    <a:pt x="33" y="75"/>
                    <a:pt x="34" y="75"/>
                  </a:cubicBezTo>
                  <a:cubicBezTo>
                    <a:pt x="33" y="74"/>
                    <a:pt x="34" y="72"/>
                    <a:pt x="33" y="71"/>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d-ID" sz="1400" b="0" i="0" u="none" strike="noStrike" kern="0" cap="none" spc="0" normalizeH="0" baseline="0" noProof="0">
                <a:ln>
                  <a:noFill/>
                </a:ln>
                <a:solidFill>
                  <a:srgbClr val="E7E6E6"/>
                </a:solidFill>
                <a:effectLst/>
                <a:uLnTx/>
                <a:uFillTx/>
                <a:latin typeface="Arial"/>
                <a:cs typeface="Arial"/>
                <a:sym typeface="Arial"/>
              </a:endParaRPr>
            </a:p>
          </p:txBody>
        </p:sp>
        <p:sp>
          <p:nvSpPr>
            <p:cNvPr id="15" name="Freeform 8">
              <a:extLst>
                <a:ext uri="{FF2B5EF4-FFF2-40B4-BE49-F238E27FC236}">
                  <a16:creationId xmlns:a16="http://schemas.microsoft.com/office/drawing/2014/main" id="{42093C83-926F-23E0-BE65-E5167BA3B63F}"/>
                </a:ext>
              </a:extLst>
            </p:cNvPr>
            <p:cNvSpPr>
              <a:spLocks/>
            </p:cNvSpPr>
            <p:nvPr/>
          </p:nvSpPr>
          <p:spPr bwMode="auto">
            <a:xfrm>
              <a:off x="6754813" y="-84138"/>
              <a:ext cx="827088" cy="1271588"/>
            </a:xfrm>
            <a:custGeom>
              <a:avLst/>
              <a:gdLst>
                <a:gd name="T0" fmla="*/ 79 w 355"/>
                <a:gd name="T1" fmla="*/ 457 h 546"/>
                <a:gd name="T2" fmla="*/ 93 w 355"/>
                <a:gd name="T3" fmla="*/ 468 h 546"/>
                <a:gd name="T4" fmla="*/ 103 w 355"/>
                <a:gd name="T5" fmla="*/ 484 h 546"/>
                <a:gd name="T6" fmla="*/ 143 w 355"/>
                <a:gd name="T7" fmla="*/ 515 h 546"/>
                <a:gd name="T8" fmla="*/ 163 w 355"/>
                <a:gd name="T9" fmla="*/ 526 h 546"/>
                <a:gd name="T10" fmla="*/ 189 w 355"/>
                <a:gd name="T11" fmla="*/ 546 h 546"/>
                <a:gd name="T12" fmla="*/ 229 w 355"/>
                <a:gd name="T13" fmla="*/ 531 h 546"/>
                <a:gd name="T14" fmla="*/ 264 w 355"/>
                <a:gd name="T15" fmla="*/ 523 h 546"/>
                <a:gd name="T16" fmla="*/ 263 w 355"/>
                <a:gd name="T17" fmla="*/ 496 h 546"/>
                <a:gd name="T18" fmla="*/ 288 w 355"/>
                <a:gd name="T19" fmla="*/ 459 h 546"/>
                <a:gd name="T20" fmla="*/ 325 w 355"/>
                <a:gd name="T21" fmla="*/ 455 h 546"/>
                <a:gd name="T22" fmla="*/ 342 w 355"/>
                <a:gd name="T23" fmla="*/ 446 h 546"/>
                <a:gd name="T24" fmla="*/ 339 w 355"/>
                <a:gd name="T25" fmla="*/ 410 h 546"/>
                <a:gd name="T26" fmla="*/ 322 w 355"/>
                <a:gd name="T27" fmla="*/ 390 h 546"/>
                <a:gd name="T28" fmla="*/ 317 w 355"/>
                <a:gd name="T29" fmla="*/ 365 h 546"/>
                <a:gd name="T30" fmla="*/ 306 w 355"/>
                <a:gd name="T31" fmla="*/ 361 h 546"/>
                <a:gd name="T32" fmla="*/ 283 w 355"/>
                <a:gd name="T33" fmla="*/ 370 h 546"/>
                <a:gd name="T34" fmla="*/ 264 w 355"/>
                <a:gd name="T35" fmla="*/ 364 h 546"/>
                <a:gd name="T36" fmla="*/ 232 w 355"/>
                <a:gd name="T37" fmla="*/ 359 h 546"/>
                <a:gd name="T38" fmla="*/ 224 w 355"/>
                <a:gd name="T39" fmla="*/ 335 h 546"/>
                <a:gd name="T40" fmla="*/ 264 w 355"/>
                <a:gd name="T41" fmla="*/ 352 h 546"/>
                <a:gd name="T42" fmla="*/ 263 w 355"/>
                <a:gd name="T43" fmla="*/ 326 h 546"/>
                <a:gd name="T44" fmla="*/ 248 w 355"/>
                <a:gd name="T45" fmla="*/ 326 h 546"/>
                <a:gd name="T46" fmla="*/ 225 w 355"/>
                <a:gd name="T47" fmla="*/ 320 h 546"/>
                <a:gd name="T48" fmla="*/ 221 w 355"/>
                <a:gd name="T49" fmla="*/ 310 h 546"/>
                <a:gd name="T50" fmla="*/ 223 w 355"/>
                <a:gd name="T51" fmla="*/ 273 h 546"/>
                <a:gd name="T52" fmla="*/ 245 w 355"/>
                <a:gd name="T53" fmla="*/ 269 h 546"/>
                <a:gd name="T54" fmla="*/ 242 w 355"/>
                <a:gd name="T55" fmla="*/ 230 h 546"/>
                <a:gd name="T56" fmla="*/ 284 w 355"/>
                <a:gd name="T57" fmla="*/ 172 h 546"/>
                <a:gd name="T58" fmla="*/ 275 w 355"/>
                <a:gd name="T59" fmla="*/ 155 h 546"/>
                <a:gd name="T60" fmla="*/ 282 w 355"/>
                <a:gd name="T61" fmla="*/ 133 h 546"/>
                <a:gd name="T62" fmla="*/ 305 w 355"/>
                <a:gd name="T63" fmla="*/ 78 h 546"/>
                <a:gd name="T64" fmla="*/ 293 w 355"/>
                <a:gd name="T65" fmla="*/ 59 h 546"/>
                <a:gd name="T66" fmla="*/ 304 w 355"/>
                <a:gd name="T67" fmla="*/ 18 h 546"/>
                <a:gd name="T68" fmla="*/ 295 w 355"/>
                <a:gd name="T69" fmla="*/ 11 h 546"/>
                <a:gd name="T70" fmla="*/ 252 w 355"/>
                <a:gd name="T71" fmla="*/ 22 h 546"/>
                <a:gd name="T72" fmla="*/ 237 w 355"/>
                <a:gd name="T73" fmla="*/ 37 h 546"/>
                <a:gd name="T74" fmla="*/ 227 w 355"/>
                <a:gd name="T75" fmla="*/ 49 h 546"/>
                <a:gd name="T76" fmla="*/ 202 w 355"/>
                <a:gd name="T77" fmla="*/ 63 h 546"/>
                <a:gd name="T78" fmla="*/ 179 w 355"/>
                <a:gd name="T79" fmla="*/ 74 h 546"/>
                <a:gd name="T80" fmla="*/ 143 w 355"/>
                <a:gd name="T81" fmla="*/ 62 h 546"/>
                <a:gd name="T82" fmla="*/ 139 w 355"/>
                <a:gd name="T83" fmla="*/ 106 h 546"/>
                <a:gd name="T84" fmla="*/ 101 w 355"/>
                <a:gd name="T85" fmla="*/ 111 h 546"/>
                <a:gd name="T86" fmla="*/ 64 w 355"/>
                <a:gd name="T87" fmla="*/ 124 h 546"/>
                <a:gd name="T88" fmla="*/ 35 w 355"/>
                <a:gd name="T89" fmla="*/ 132 h 546"/>
                <a:gd name="T90" fmla="*/ 32 w 355"/>
                <a:gd name="T91" fmla="*/ 155 h 546"/>
                <a:gd name="T92" fmla="*/ 32 w 355"/>
                <a:gd name="T93" fmla="*/ 194 h 546"/>
                <a:gd name="T94" fmla="*/ 14 w 355"/>
                <a:gd name="T95" fmla="*/ 205 h 546"/>
                <a:gd name="T96" fmla="*/ 20 w 355"/>
                <a:gd name="T97" fmla="*/ 228 h 546"/>
                <a:gd name="T98" fmla="*/ 21 w 355"/>
                <a:gd name="T99" fmla="*/ 245 h 546"/>
                <a:gd name="T100" fmla="*/ 9 w 355"/>
                <a:gd name="T101" fmla="*/ 262 h 546"/>
                <a:gd name="T102" fmla="*/ 14 w 355"/>
                <a:gd name="T103" fmla="*/ 274 h 546"/>
                <a:gd name="T104" fmla="*/ 26 w 355"/>
                <a:gd name="T105" fmla="*/ 296 h 546"/>
                <a:gd name="T106" fmla="*/ 30 w 355"/>
                <a:gd name="T107" fmla="*/ 311 h 546"/>
                <a:gd name="T108" fmla="*/ 43 w 355"/>
                <a:gd name="T109" fmla="*/ 353 h 546"/>
                <a:gd name="T110" fmla="*/ 45 w 355"/>
                <a:gd name="T111" fmla="*/ 383 h 546"/>
                <a:gd name="T112" fmla="*/ 51 w 355"/>
                <a:gd name="T113" fmla="*/ 413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5" h="546">
                  <a:moveTo>
                    <a:pt x="67" y="446"/>
                  </a:moveTo>
                  <a:cubicBezTo>
                    <a:pt x="69" y="445"/>
                    <a:pt x="72" y="449"/>
                    <a:pt x="70" y="450"/>
                  </a:cubicBezTo>
                  <a:cubicBezTo>
                    <a:pt x="70" y="452"/>
                    <a:pt x="71" y="453"/>
                    <a:pt x="73" y="453"/>
                  </a:cubicBezTo>
                  <a:cubicBezTo>
                    <a:pt x="74" y="449"/>
                    <a:pt x="75" y="449"/>
                    <a:pt x="78" y="451"/>
                  </a:cubicBezTo>
                  <a:cubicBezTo>
                    <a:pt x="82" y="453"/>
                    <a:pt x="78" y="454"/>
                    <a:pt x="79" y="457"/>
                  </a:cubicBezTo>
                  <a:cubicBezTo>
                    <a:pt x="80" y="457"/>
                    <a:pt x="82" y="457"/>
                    <a:pt x="83" y="457"/>
                  </a:cubicBezTo>
                  <a:cubicBezTo>
                    <a:pt x="83" y="458"/>
                    <a:pt x="83" y="460"/>
                    <a:pt x="83" y="461"/>
                  </a:cubicBezTo>
                  <a:cubicBezTo>
                    <a:pt x="84" y="460"/>
                    <a:pt x="87" y="457"/>
                    <a:pt x="88" y="457"/>
                  </a:cubicBezTo>
                  <a:cubicBezTo>
                    <a:pt x="88" y="459"/>
                    <a:pt x="89" y="461"/>
                    <a:pt x="88" y="462"/>
                  </a:cubicBezTo>
                  <a:cubicBezTo>
                    <a:pt x="91" y="463"/>
                    <a:pt x="91" y="465"/>
                    <a:pt x="93" y="468"/>
                  </a:cubicBezTo>
                  <a:cubicBezTo>
                    <a:pt x="93" y="468"/>
                    <a:pt x="94" y="468"/>
                    <a:pt x="95" y="468"/>
                  </a:cubicBezTo>
                  <a:cubicBezTo>
                    <a:pt x="95" y="465"/>
                    <a:pt x="100" y="466"/>
                    <a:pt x="99" y="468"/>
                  </a:cubicBezTo>
                  <a:cubicBezTo>
                    <a:pt x="98" y="470"/>
                    <a:pt x="95" y="471"/>
                    <a:pt x="95" y="473"/>
                  </a:cubicBezTo>
                  <a:cubicBezTo>
                    <a:pt x="95" y="475"/>
                    <a:pt x="97" y="476"/>
                    <a:pt x="97" y="478"/>
                  </a:cubicBezTo>
                  <a:cubicBezTo>
                    <a:pt x="96" y="483"/>
                    <a:pt x="98" y="483"/>
                    <a:pt x="103" y="484"/>
                  </a:cubicBezTo>
                  <a:cubicBezTo>
                    <a:pt x="106" y="484"/>
                    <a:pt x="110" y="492"/>
                    <a:pt x="110" y="495"/>
                  </a:cubicBezTo>
                  <a:cubicBezTo>
                    <a:pt x="114" y="495"/>
                    <a:pt x="116" y="499"/>
                    <a:pt x="119" y="501"/>
                  </a:cubicBezTo>
                  <a:cubicBezTo>
                    <a:pt x="121" y="504"/>
                    <a:pt x="129" y="502"/>
                    <a:pt x="129" y="506"/>
                  </a:cubicBezTo>
                  <a:cubicBezTo>
                    <a:pt x="130" y="511"/>
                    <a:pt x="131" y="513"/>
                    <a:pt x="137" y="515"/>
                  </a:cubicBezTo>
                  <a:cubicBezTo>
                    <a:pt x="139" y="515"/>
                    <a:pt x="141" y="516"/>
                    <a:pt x="143" y="515"/>
                  </a:cubicBezTo>
                  <a:cubicBezTo>
                    <a:pt x="146" y="515"/>
                    <a:pt x="149" y="513"/>
                    <a:pt x="152" y="514"/>
                  </a:cubicBezTo>
                  <a:cubicBezTo>
                    <a:pt x="152" y="516"/>
                    <a:pt x="152" y="519"/>
                    <a:pt x="152" y="521"/>
                  </a:cubicBezTo>
                  <a:cubicBezTo>
                    <a:pt x="154" y="520"/>
                    <a:pt x="158" y="520"/>
                    <a:pt x="160" y="522"/>
                  </a:cubicBezTo>
                  <a:cubicBezTo>
                    <a:pt x="161" y="523"/>
                    <a:pt x="161" y="527"/>
                    <a:pt x="163" y="527"/>
                  </a:cubicBezTo>
                  <a:cubicBezTo>
                    <a:pt x="163" y="527"/>
                    <a:pt x="163" y="527"/>
                    <a:pt x="163" y="526"/>
                  </a:cubicBezTo>
                  <a:cubicBezTo>
                    <a:pt x="166" y="526"/>
                    <a:pt x="167" y="531"/>
                    <a:pt x="170" y="532"/>
                  </a:cubicBezTo>
                  <a:cubicBezTo>
                    <a:pt x="173" y="533"/>
                    <a:pt x="177" y="531"/>
                    <a:pt x="178" y="535"/>
                  </a:cubicBezTo>
                  <a:cubicBezTo>
                    <a:pt x="178" y="535"/>
                    <a:pt x="179" y="537"/>
                    <a:pt x="179" y="538"/>
                  </a:cubicBezTo>
                  <a:cubicBezTo>
                    <a:pt x="181" y="538"/>
                    <a:pt x="185" y="537"/>
                    <a:pt x="187" y="539"/>
                  </a:cubicBezTo>
                  <a:cubicBezTo>
                    <a:pt x="188" y="539"/>
                    <a:pt x="189" y="546"/>
                    <a:pt x="189" y="546"/>
                  </a:cubicBezTo>
                  <a:cubicBezTo>
                    <a:pt x="191" y="546"/>
                    <a:pt x="193" y="545"/>
                    <a:pt x="195" y="544"/>
                  </a:cubicBezTo>
                  <a:cubicBezTo>
                    <a:pt x="198" y="544"/>
                    <a:pt x="201" y="545"/>
                    <a:pt x="204" y="545"/>
                  </a:cubicBezTo>
                  <a:cubicBezTo>
                    <a:pt x="211" y="546"/>
                    <a:pt x="211" y="545"/>
                    <a:pt x="212" y="538"/>
                  </a:cubicBezTo>
                  <a:cubicBezTo>
                    <a:pt x="213" y="533"/>
                    <a:pt x="217" y="531"/>
                    <a:pt x="222" y="530"/>
                  </a:cubicBezTo>
                  <a:cubicBezTo>
                    <a:pt x="224" y="529"/>
                    <a:pt x="227" y="529"/>
                    <a:pt x="229" y="531"/>
                  </a:cubicBezTo>
                  <a:cubicBezTo>
                    <a:pt x="230" y="532"/>
                    <a:pt x="231" y="535"/>
                    <a:pt x="234" y="535"/>
                  </a:cubicBezTo>
                  <a:cubicBezTo>
                    <a:pt x="234" y="534"/>
                    <a:pt x="234" y="532"/>
                    <a:pt x="234" y="531"/>
                  </a:cubicBezTo>
                  <a:cubicBezTo>
                    <a:pt x="239" y="530"/>
                    <a:pt x="243" y="531"/>
                    <a:pt x="247" y="532"/>
                  </a:cubicBezTo>
                  <a:cubicBezTo>
                    <a:pt x="251" y="533"/>
                    <a:pt x="257" y="535"/>
                    <a:pt x="260" y="535"/>
                  </a:cubicBezTo>
                  <a:cubicBezTo>
                    <a:pt x="260" y="531"/>
                    <a:pt x="261" y="526"/>
                    <a:pt x="264" y="523"/>
                  </a:cubicBezTo>
                  <a:cubicBezTo>
                    <a:pt x="268" y="519"/>
                    <a:pt x="274" y="521"/>
                    <a:pt x="279" y="521"/>
                  </a:cubicBezTo>
                  <a:cubicBezTo>
                    <a:pt x="280" y="518"/>
                    <a:pt x="279" y="516"/>
                    <a:pt x="281" y="515"/>
                  </a:cubicBezTo>
                  <a:cubicBezTo>
                    <a:pt x="283" y="514"/>
                    <a:pt x="284" y="513"/>
                    <a:pt x="284" y="512"/>
                  </a:cubicBezTo>
                  <a:cubicBezTo>
                    <a:pt x="285" y="509"/>
                    <a:pt x="285" y="505"/>
                    <a:pt x="285" y="502"/>
                  </a:cubicBezTo>
                  <a:cubicBezTo>
                    <a:pt x="283" y="496"/>
                    <a:pt x="267" y="500"/>
                    <a:pt x="263" y="496"/>
                  </a:cubicBezTo>
                  <a:cubicBezTo>
                    <a:pt x="266" y="494"/>
                    <a:pt x="271" y="491"/>
                    <a:pt x="273" y="488"/>
                  </a:cubicBezTo>
                  <a:cubicBezTo>
                    <a:pt x="276" y="485"/>
                    <a:pt x="275" y="479"/>
                    <a:pt x="275" y="475"/>
                  </a:cubicBezTo>
                  <a:cubicBezTo>
                    <a:pt x="275" y="476"/>
                    <a:pt x="274" y="475"/>
                    <a:pt x="273" y="475"/>
                  </a:cubicBezTo>
                  <a:cubicBezTo>
                    <a:pt x="274" y="472"/>
                    <a:pt x="273" y="466"/>
                    <a:pt x="274" y="462"/>
                  </a:cubicBezTo>
                  <a:cubicBezTo>
                    <a:pt x="278" y="462"/>
                    <a:pt x="286" y="464"/>
                    <a:pt x="288" y="459"/>
                  </a:cubicBezTo>
                  <a:cubicBezTo>
                    <a:pt x="290" y="456"/>
                    <a:pt x="290" y="452"/>
                    <a:pt x="291" y="448"/>
                  </a:cubicBezTo>
                  <a:cubicBezTo>
                    <a:pt x="292" y="444"/>
                    <a:pt x="301" y="447"/>
                    <a:pt x="303" y="449"/>
                  </a:cubicBezTo>
                  <a:cubicBezTo>
                    <a:pt x="308" y="456"/>
                    <a:pt x="308" y="446"/>
                    <a:pt x="313" y="448"/>
                  </a:cubicBezTo>
                  <a:cubicBezTo>
                    <a:pt x="315" y="449"/>
                    <a:pt x="316" y="452"/>
                    <a:pt x="318" y="453"/>
                  </a:cubicBezTo>
                  <a:cubicBezTo>
                    <a:pt x="321" y="454"/>
                    <a:pt x="323" y="454"/>
                    <a:pt x="325" y="455"/>
                  </a:cubicBezTo>
                  <a:cubicBezTo>
                    <a:pt x="325" y="455"/>
                    <a:pt x="325" y="455"/>
                    <a:pt x="326" y="456"/>
                  </a:cubicBezTo>
                  <a:cubicBezTo>
                    <a:pt x="326" y="452"/>
                    <a:pt x="328" y="449"/>
                    <a:pt x="329" y="448"/>
                  </a:cubicBezTo>
                  <a:cubicBezTo>
                    <a:pt x="331" y="447"/>
                    <a:pt x="336" y="447"/>
                    <a:pt x="335" y="444"/>
                  </a:cubicBezTo>
                  <a:cubicBezTo>
                    <a:pt x="332" y="444"/>
                    <a:pt x="327" y="439"/>
                    <a:pt x="332" y="438"/>
                  </a:cubicBezTo>
                  <a:cubicBezTo>
                    <a:pt x="337" y="438"/>
                    <a:pt x="338" y="446"/>
                    <a:pt x="342" y="446"/>
                  </a:cubicBezTo>
                  <a:cubicBezTo>
                    <a:pt x="346" y="446"/>
                    <a:pt x="342" y="436"/>
                    <a:pt x="343" y="434"/>
                  </a:cubicBezTo>
                  <a:cubicBezTo>
                    <a:pt x="343" y="430"/>
                    <a:pt x="346" y="430"/>
                    <a:pt x="350" y="430"/>
                  </a:cubicBezTo>
                  <a:cubicBezTo>
                    <a:pt x="350" y="428"/>
                    <a:pt x="349" y="424"/>
                    <a:pt x="352" y="424"/>
                  </a:cubicBezTo>
                  <a:cubicBezTo>
                    <a:pt x="352" y="422"/>
                    <a:pt x="355" y="412"/>
                    <a:pt x="352" y="411"/>
                  </a:cubicBezTo>
                  <a:cubicBezTo>
                    <a:pt x="348" y="408"/>
                    <a:pt x="343" y="410"/>
                    <a:pt x="339" y="410"/>
                  </a:cubicBezTo>
                  <a:cubicBezTo>
                    <a:pt x="338" y="408"/>
                    <a:pt x="338" y="407"/>
                    <a:pt x="337" y="405"/>
                  </a:cubicBezTo>
                  <a:cubicBezTo>
                    <a:pt x="337" y="403"/>
                    <a:pt x="337" y="400"/>
                    <a:pt x="338" y="398"/>
                  </a:cubicBezTo>
                  <a:cubicBezTo>
                    <a:pt x="338" y="396"/>
                    <a:pt x="339" y="389"/>
                    <a:pt x="337" y="388"/>
                  </a:cubicBezTo>
                  <a:cubicBezTo>
                    <a:pt x="335" y="387"/>
                    <a:pt x="324" y="387"/>
                    <a:pt x="324" y="390"/>
                  </a:cubicBezTo>
                  <a:cubicBezTo>
                    <a:pt x="324" y="390"/>
                    <a:pt x="323" y="390"/>
                    <a:pt x="322" y="390"/>
                  </a:cubicBezTo>
                  <a:cubicBezTo>
                    <a:pt x="322" y="388"/>
                    <a:pt x="324" y="385"/>
                    <a:pt x="323" y="383"/>
                  </a:cubicBezTo>
                  <a:cubicBezTo>
                    <a:pt x="322" y="383"/>
                    <a:pt x="321" y="382"/>
                    <a:pt x="321" y="382"/>
                  </a:cubicBezTo>
                  <a:cubicBezTo>
                    <a:pt x="319" y="381"/>
                    <a:pt x="317" y="383"/>
                    <a:pt x="316" y="382"/>
                  </a:cubicBezTo>
                  <a:cubicBezTo>
                    <a:pt x="313" y="379"/>
                    <a:pt x="316" y="379"/>
                    <a:pt x="318" y="379"/>
                  </a:cubicBezTo>
                  <a:cubicBezTo>
                    <a:pt x="318" y="376"/>
                    <a:pt x="321" y="367"/>
                    <a:pt x="317" y="365"/>
                  </a:cubicBezTo>
                  <a:cubicBezTo>
                    <a:pt x="315" y="364"/>
                    <a:pt x="308" y="364"/>
                    <a:pt x="309" y="367"/>
                  </a:cubicBezTo>
                  <a:cubicBezTo>
                    <a:pt x="308" y="368"/>
                    <a:pt x="307" y="368"/>
                    <a:pt x="306" y="367"/>
                  </a:cubicBezTo>
                  <a:cubicBezTo>
                    <a:pt x="306" y="363"/>
                    <a:pt x="309" y="362"/>
                    <a:pt x="309" y="357"/>
                  </a:cubicBezTo>
                  <a:cubicBezTo>
                    <a:pt x="308" y="357"/>
                    <a:pt x="307" y="357"/>
                    <a:pt x="306" y="357"/>
                  </a:cubicBezTo>
                  <a:cubicBezTo>
                    <a:pt x="306" y="359"/>
                    <a:pt x="306" y="360"/>
                    <a:pt x="306" y="361"/>
                  </a:cubicBezTo>
                  <a:cubicBezTo>
                    <a:pt x="305" y="361"/>
                    <a:pt x="304" y="361"/>
                    <a:pt x="303" y="361"/>
                  </a:cubicBezTo>
                  <a:cubicBezTo>
                    <a:pt x="303" y="358"/>
                    <a:pt x="297" y="358"/>
                    <a:pt x="294" y="359"/>
                  </a:cubicBezTo>
                  <a:cubicBezTo>
                    <a:pt x="296" y="360"/>
                    <a:pt x="295" y="362"/>
                    <a:pt x="295" y="364"/>
                  </a:cubicBezTo>
                  <a:cubicBezTo>
                    <a:pt x="293" y="364"/>
                    <a:pt x="291" y="366"/>
                    <a:pt x="290" y="368"/>
                  </a:cubicBezTo>
                  <a:cubicBezTo>
                    <a:pt x="288" y="370"/>
                    <a:pt x="285" y="370"/>
                    <a:pt x="283" y="370"/>
                  </a:cubicBezTo>
                  <a:cubicBezTo>
                    <a:pt x="283" y="370"/>
                    <a:pt x="282" y="371"/>
                    <a:pt x="282" y="371"/>
                  </a:cubicBezTo>
                  <a:cubicBezTo>
                    <a:pt x="278" y="371"/>
                    <a:pt x="274" y="371"/>
                    <a:pt x="269" y="371"/>
                  </a:cubicBezTo>
                  <a:cubicBezTo>
                    <a:pt x="269" y="372"/>
                    <a:pt x="270" y="374"/>
                    <a:pt x="268" y="375"/>
                  </a:cubicBezTo>
                  <a:cubicBezTo>
                    <a:pt x="268" y="374"/>
                    <a:pt x="267" y="372"/>
                    <a:pt x="268" y="372"/>
                  </a:cubicBezTo>
                  <a:cubicBezTo>
                    <a:pt x="263" y="372"/>
                    <a:pt x="264" y="367"/>
                    <a:pt x="264" y="364"/>
                  </a:cubicBezTo>
                  <a:cubicBezTo>
                    <a:pt x="260" y="363"/>
                    <a:pt x="253" y="364"/>
                    <a:pt x="249" y="361"/>
                  </a:cubicBezTo>
                  <a:cubicBezTo>
                    <a:pt x="247" y="359"/>
                    <a:pt x="246" y="356"/>
                    <a:pt x="242" y="357"/>
                  </a:cubicBezTo>
                  <a:cubicBezTo>
                    <a:pt x="242" y="359"/>
                    <a:pt x="244" y="368"/>
                    <a:pt x="242" y="368"/>
                  </a:cubicBezTo>
                  <a:cubicBezTo>
                    <a:pt x="238" y="369"/>
                    <a:pt x="234" y="368"/>
                    <a:pt x="231" y="368"/>
                  </a:cubicBezTo>
                  <a:cubicBezTo>
                    <a:pt x="230" y="365"/>
                    <a:pt x="232" y="362"/>
                    <a:pt x="232" y="359"/>
                  </a:cubicBezTo>
                  <a:cubicBezTo>
                    <a:pt x="238" y="359"/>
                    <a:pt x="238" y="354"/>
                    <a:pt x="235" y="350"/>
                  </a:cubicBezTo>
                  <a:cubicBezTo>
                    <a:pt x="234" y="349"/>
                    <a:pt x="232" y="349"/>
                    <a:pt x="231" y="348"/>
                  </a:cubicBezTo>
                  <a:cubicBezTo>
                    <a:pt x="229" y="346"/>
                    <a:pt x="231" y="343"/>
                    <a:pt x="231" y="341"/>
                  </a:cubicBezTo>
                  <a:cubicBezTo>
                    <a:pt x="229" y="340"/>
                    <a:pt x="226" y="338"/>
                    <a:pt x="224" y="338"/>
                  </a:cubicBezTo>
                  <a:cubicBezTo>
                    <a:pt x="224" y="337"/>
                    <a:pt x="224" y="336"/>
                    <a:pt x="224" y="335"/>
                  </a:cubicBezTo>
                  <a:cubicBezTo>
                    <a:pt x="230" y="335"/>
                    <a:pt x="234" y="338"/>
                    <a:pt x="236" y="344"/>
                  </a:cubicBezTo>
                  <a:cubicBezTo>
                    <a:pt x="238" y="349"/>
                    <a:pt x="244" y="345"/>
                    <a:pt x="244" y="352"/>
                  </a:cubicBezTo>
                  <a:cubicBezTo>
                    <a:pt x="246" y="353"/>
                    <a:pt x="247" y="352"/>
                    <a:pt x="247" y="350"/>
                  </a:cubicBezTo>
                  <a:cubicBezTo>
                    <a:pt x="253" y="349"/>
                    <a:pt x="258" y="351"/>
                    <a:pt x="260" y="357"/>
                  </a:cubicBezTo>
                  <a:cubicBezTo>
                    <a:pt x="263" y="364"/>
                    <a:pt x="271" y="355"/>
                    <a:pt x="264" y="352"/>
                  </a:cubicBezTo>
                  <a:cubicBezTo>
                    <a:pt x="260" y="351"/>
                    <a:pt x="259" y="344"/>
                    <a:pt x="263" y="341"/>
                  </a:cubicBezTo>
                  <a:cubicBezTo>
                    <a:pt x="265" y="338"/>
                    <a:pt x="274" y="342"/>
                    <a:pt x="273" y="337"/>
                  </a:cubicBezTo>
                  <a:cubicBezTo>
                    <a:pt x="270" y="337"/>
                    <a:pt x="269" y="334"/>
                    <a:pt x="268" y="332"/>
                  </a:cubicBezTo>
                  <a:cubicBezTo>
                    <a:pt x="268" y="331"/>
                    <a:pt x="267" y="330"/>
                    <a:pt x="267" y="329"/>
                  </a:cubicBezTo>
                  <a:cubicBezTo>
                    <a:pt x="267" y="326"/>
                    <a:pt x="265" y="327"/>
                    <a:pt x="263" y="326"/>
                  </a:cubicBezTo>
                  <a:cubicBezTo>
                    <a:pt x="263" y="327"/>
                    <a:pt x="265" y="334"/>
                    <a:pt x="264" y="335"/>
                  </a:cubicBezTo>
                  <a:cubicBezTo>
                    <a:pt x="264" y="336"/>
                    <a:pt x="260" y="331"/>
                    <a:pt x="257" y="331"/>
                  </a:cubicBezTo>
                  <a:cubicBezTo>
                    <a:pt x="257" y="329"/>
                    <a:pt x="257" y="327"/>
                    <a:pt x="257" y="324"/>
                  </a:cubicBezTo>
                  <a:cubicBezTo>
                    <a:pt x="257" y="325"/>
                    <a:pt x="256" y="325"/>
                    <a:pt x="256" y="325"/>
                  </a:cubicBezTo>
                  <a:cubicBezTo>
                    <a:pt x="255" y="328"/>
                    <a:pt x="251" y="326"/>
                    <a:pt x="248" y="326"/>
                  </a:cubicBezTo>
                  <a:cubicBezTo>
                    <a:pt x="243" y="325"/>
                    <a:pt x="243" y="329"/>
                    <a:pt x="242" y="333"/>
                  </a:cubicBezTo>
                  <a:cubicBezTo>
                    <a:pt x="241" y="333"/>
                    <a:pt x="239" y="333"/>
                    <a:pt x="238" y="333"/>
                  </a:cubicBezTo>
                  <a:cubicBezTo>
                    <a:pt x="237" y="330"/>
                    <a:pt x="233" y="331"/>
                    <a:pt x="231" y="331"/>
                  </a:cubicBezTo>
                  <a:cubicBezTo>
                    <a:pt x="227" y="331"/>
                    <a:pt x="229" y="326"/>
                    <a:pt x="229" y="324"/>
                  </a:cubicBezTo>
                  <a:cubicBezTo>
                    <a:pt x="226" y="324"/>
                    <a:pt x="226" y="322"/>
                    <a:pt x="225" y="320"/>
                  </a:cubicBezTo>
                  <a:cubicBezTo>
                    <a:pt x="226" y="320"/>
                    <a:pt x="226" y="320"/>
                    <a:pt x="226" y="320"/>
                  </a:cubicBezTo>
                  <a:cubicBezTo>
                    <a:pt x="227" y="319"/>
                    <a:pt x="227" y="319"/>
                    <a:pt x="228" y="318"/>
                  </a:cubicBezTo>
                  <a:cubicBezTo>
                    <a:pt x="228" y="316"/>
                    <a:pt x="229" y="315"/>
                    <a:pt x="231" y="315"/>
                  </a:cubicBezTo>
                  <a:cubicBezTo>
                    <a:pt x="232" y="312"/>
                    <a:pt x="230" y="313"/>
                    <a:pt x="227" y="313"/>
                  </a:cubicBezTo>
                  <a:cubicBezTo>
                    <a:pt x="224" y="313"/>
                    <a:pt x="223" y="311"/>
                    <a:pt x="221" y="310"/>
                  </a:cubicBezTo>
                  <a:cubicBezTo>
                    <a:pt x="221" y="307"/>
                    <a:pt x="220" y="307"/>
                    <a:pt x="218" y="305"/>
                  </a:cubicBezTo>
                  <a:cubicBezTo>
                    <a:pt x="216" y="304"/>
                    <a:pt x="217" y="301"/>
                    <a:pt x="217" y="298"/>
                  </a:cubicBezTo>
                  <a:cubicBezTo>
                    <a:pt x="217" y="297"/>
                    <a:pt x="219" y="289"/>
                    <a:pt x="219" y="289"/>
                  </a:cubicBezTo>
                  <a:cubicBezTo>
                    <a:pt x="220" y="289"/>
                    <a:pt x="221" y="289"/>
                    <a:pt x="222" y="289"/>
                  </a:cubicBezTo>
                  <a:cubicBezTo>
                    <a:pt x="222" y="284"/>
                    <a:pt x="223" y="279"/>
                    <a:pt x="223" y="273"/>
                  </a:cubicBezTo>
                  <a:cubicBezTo>
                    <a:pt x="218" y="273"/>
                    <a:pt x="217" y="272"/>
                    <a:pt x="218" y="266"/>
                  </a:cubicBezTo>
                  <a:cubicBezTo>
                    <a:pt x="220" y="266"/>
                    <a:pt x="220" y="264"/>
                    <a:pt x="221" y="263"/>
                  </a:cubicBezTo>
                  <a:cubicBezTo>
                    <a:pt x="223" y="265"/>
                    <a:pt x="225" y="270"/>
                    <a:pt x="229" y="270"/>
                  </a:cubicBezTo>
                  <a:cubicBezTo>
                    <a:pt x="232" y="270"/>
                    <a:pt x="235" y="268"/>
                    <a:pt x="238" y="269"/>
                  </a:cubicBezTo>
                  <a:cubicBezTo>
                    <a:pt x="241" y="270"/>
                    <a:pt x="243" y="272"/>
                    <a:pt x="245" y="269"/>
                  </a:cubicBezTo>
                  <a:cubicBezTo>
                    <a:pt x="247" y="265"/>
                    <a:pt x="252" y="264"/>
                    <a:pt x="250" y="259"/>
                  </a:cubicBezTo>
                  <a:cubicBezTo>
                    <a:pt x="250" y="259"/>
                    <a:pt x="248" y="258"/>
                    <a:pt x="247" y="258"/>
                  </a:cubicBezTo>
                  <a:cubicBezTo>
                    <a:pt x="246" y="256"/>
                    <a:pt x="247" y="252"/>
                    <a:pt x="247" y="250"/>
                  </a:cubicBezTo>
                  <a:cubicBezTo>
                    <a:pt x="247" y="245"/>
                    <a:pt x="241" y="242"/>
                    <a:pt x="238" y="239"/>
                  </a:cubicBezTo>
                  <a:cubicBezTo>
                    <a:pt x="235" y="236"/>
                    <a:pt x="241" y="234"/>
                    <a:pt x="242" y="230"/>
                  </a:cubicBezTo>
                  <a:cubicBezTo>
                    <a:pt x="242" y="225"/>
                    <a:pt x="242" y="223"/>
                    <a:pt x="248" y="222"/>
                  </a:cubicBezTo>
                  <a:cubicBezTo>
                    <a:pt x="248" y="221"/>
                    <a:pt x="247" y="219"/>
                    <a:pt x="247" y="217"/>
                  </a:cubicBezTo>
                  <a:cubicBezTo>
                    <a:pt x="243" y="216"/>
                    <a:pt x="243" y="211"/>
                    <a:pt x="244" y="207"/>
                  </a:cubicBezTo>
                  <a:cubicBezTo>
                    <a:pt x="249" y="192"/>
                    <a:pt x="271" y="203"/>
                    <a:pt x="281" y="202"/>
                  </a:cubicBezTo>
                  <a:cubicBezTo>
                    <a:pt x="282" y="194"/>
                    <a:pt x="278" y="179"/>
                    <a:pt x="284" y="172"/>
                  </a:cubicBezTo>
                  <a:cubicBezTo>
                    <a:pt x="288" y="172"/>
                    <a:pt x="291" y="173"/>
                    <a:pt x="291" y="167"/>
                  </a:cubicBezTo>
                  <a:cubicBezTo>
                    <a:pt x="290" y="167"/>
                    <a:pt x="289" y="167"/>
                    <a:pt x="287" y="167"/>
                  </a:cubicBezTo>
                  <a:cubicBezTo>
                    <a:pt x="286" y="164"/>
                    <a:pt x="280" y="164"/>
                    <a:pt x="278" y="164"/>
                  </a:cubicBezTo>
                  <a:cubicBezTo>
                    <a:pt x="272" y="164"/>
                    <a:pt x="268" y="160"/>
                    <a:pt x="262" y="160"/>
                  </a:cubicBezTo>
                  <a:cubicBezTo>
                    <a:pt x="261" y="152"/>
                    <a:pt x="271" y="156"/>
                    <a:pt x="275" y="155"/>
                  </a:cubicBezTo>
                  <a:cubicBezTo>
                    <a:pt x="275" y="153"/>
                    <a:pt x="277" y="149"/>
                    <a:pt x="280" y="149"/>
                  </a:cubicBezTo>
                  <a:cubicBezTo>
                    <a:pt x="280" y="148"/>
                    <a:pt x="280" y="146"/>
                    <a:pt x="281" y="146"/>
                  </a:cubicBezTo>
                  <a:cubicBezTo>
                    <a:pt x="282" y="143"/>
                    <a:pt x="281" y="142"/>
                    <a:pt x="279" y="142"/>
                  </a:cubicBezTo>
                  <a:cubicBezTo>
                    <a:pt x="280" y="139"/>
                    <a:pt x="277" y="136"/>
                    <a:pt x="278" y="133"/>
                  </a:cubicBezTo>
                  <a:cubicBezTo>
                    <a:pt x="280" y="133"/>
                    <a:pt x="281" y="133"/>
                    <a:pt x="282" y="133"/>
                  </a:cubicBezTo>
                  <a:cubicBezTo>
                    <a:pt x="283" y="129"/>
                    <a:pt x="279" y="126"/>
                    <a:pt x="281" y="123"/>
                  </a:cubicBezTo>
                  <a:cubicBezTo>
                    <a:pt x="284" y="118"/>
                    <a:pt x="284" y="114"/>
                    <a:pt x="285" y="109"/>
                  </a:cubicBezTo>
                  <a:cubicBezTo>
                    <a:pt x="287" y="103"/>
                    <a:pt x="283" y="105"/>
                    <a:pt x="280" y="103"/>
                  </a:cubicBezTo>
                  <a:cubicBezTo>
                    <a:pt x="275" y="101"/>
                    <a:pt x="280" y="95"/>
                    <a:pt x="283" y="96"/>
                  </a:cubicBezTo>
                  <a:cubicBezTo>
                    <a:pt x="285" y="87"/>
                    <a:pt x="297" y="78"/>
                    <a:pt x="305" y="78"/>
                  </a:cubicBezTo>
                  <a:cubicBezTo>
                    <a:pt x="306" y="74"/>
                    <a:pt x="299" y="73"/>
                    <a:pt x="297" y="73"/>
                  </a:cubicBezTo>
                  <a:cubicBezTo>
                    <a:pt x="294" y="73"/>
                    <a:pt x="292" y="73"/>
                    <a:pt x="290" y="73"/>
                  </a:cubicBezTo>
                  <a:cubicBezTo>
                    <a:pt x="287" y="73"/>
                    <a:pt x="286" y="70"/>
                    <a:pt x="282" y="70"/>
                  </a:cubicBezTo>
                  <a:cubicBezTo>
                    <a:pt x="282" y="66"/>
                    <a:pt x="285" y="66"/>
                    <a:pt x="288" y="66"/>
                  </a:cubicBezTo>
                  <a:cubicBezTo>
                    <a:pt x="289" y="61"/>
                    <a:pt x="289" y="60"/>
                    <a:pt x="293" y="59"/>
                  </a:cubicBezTo>
                  <a:cubicBezTo>
                    <a:pt x="293" y="57"/>
                    <a:pt x="293" y="55"/>
                    <a:pt x="294" y="53"/>
                  </a:cubicBezTo>
                  <a:cubicBezTo>
                    <a:pt x="297" y="54"/>
                    <a:pt x="303" y="48"/>
                    <a:pt x="304" y="45"/>
                  </a:cubicBezTo>
                  <a:cubicBezTo>
                    <a:pt x="305" y="41"/>
                    <a:pt x="298" y="31"/>
                    <a:pt x="305" y="31"/>
                  </a:cubicBezTo>
                  <a:cubicBezTo>
                    <a:pt x="305" y="29"/>
                    <a:pt x="305" y="27"/>
                    <a:pt x="305" y="26"/>
                  </a:cubicBezTo>
                  <a:cubicBezTo>
                    <a:pt x="303" y="25"/>
                    <a:pt x="304" y="20"/>
                    <a:pt x="304" y="18"/>
                  </a:cubicBezTo>
                  <a:cubicBezTo>
                    <a:pt x="305" y="18"/>
                    <a:pt x="306" y="18"/>
                    <a:pt x="307" y="18"/>
                  </a:cubicBezTo>
                  <a:cubicBezTo>
                    <a:pt x="307" y="18"/>
                    <a:pt x="305" y="13"/>
                    <a:pt x="305" y="13"/>
                  </a:cubicBezTo>
                  <a:cubicBezTo>
                    <a:pt x="305" y="13"/>
                    <a:pt x="298" y="11"/>
                    <a:pt x="295" y="11"/>
                  </a:cubicBezTo>
                  <a:cubicBezTo>
                    <a:pt x="295" y="14"/>
                    <a:pt x="295" y="16"/>
                    <a:pt x="294" y="17"/>
                  </a:cubicBezTo>
                  <a:cubicBezTo>
                    <a:pt x="295" y="16"/>
                    <a:pt x="295" y="14"/>
                    <a:pt x="295" y="11"/>
                  </a:cubicBezTo>
                  <a:cubicBezTo>
                    <a:pt x="295" y="12"/>
                    <a:pt x="294" y="12"/>
                    <a:pt x="294" y="12"/>
                  </a:cubicBezTo>
                  <a:cubicBezTo>
                    <a:pt x="287" y="22"/>
                    <a:pt x="288" y="4"/>
                    <a:pt x="288" y="1"/>
                  </a:cubicBezTo>
                  <a:cubicBezTo>
                    <a:pt x="281" y="0"/>
                    <a:pt x="283" y="2"/>
                    <a:pt x="280" y="7"/>
                  </a:cubicBezTo>
                  <a:cubicBezTo>
                    <a:pt x="278" y="11"/>
                    <a:pt x="273" y="12"/>
                    <a:pt x="271" y="16"/>
                  </a:cubicBezTo>
                  <a:cubicBezTo>
                    <a:pt x="266" y="22"/>
                    <a:pt x="255" y="11"/>
                    <a:pt x="252" y="22"/>
                  </a:cubicBezTo>
                  <a:cubicBezTo>
                    <a:pt x="254" y="22"/>
                    <a:pt x="255" y="24"/>
                    <a:pt x="255" y="26"/>
                  </a:cubicBezTo>
                  <a:cubicBezTo>
                    <a:pt x="255" y="30"/>
                    <a:pt x="255" y="29"/>
                    <a:pt x="251" y="30"/>
                  </a:cubicBezTo>
                  <a:cubicBezTo>
                    <a:pt x="251" y="31"/>
                    <a:pt x="252" y="33"/>
                    <a:pt x="251" y="35"/>
                  </a:cubicBezTo>
                  <a:cubicBezTo>
                    <a:pt x="251" y="34"/>
                    <a:pt x="249" y="36"/>
                    <a:pt x="249" y="36"/>
                  </a:cubicBezTo>
                  <a:cubicBezTo>
                    <a:pt x="245" y="39"/>
                    <a:pt x="241" y="39"/>
                    <a:pt x="237" y="37"/>
                  </a:cubicBezTo>
                  <a:cubicBezTo>
                    <a:pt x="237" y="36"/>
                    <a:pt x="237" y="35"/>
                    <a:pt x="237" y="34"/>
                  </a:cubicBezTo>
                  <a:cubicBezTo>
                    <a:pt x="237" y="34"/>
                    <a:pt x="237" y="34"/>
                    <a:pt x="236" y="34"/>
                  </a:cubicBezTo>
                  <a:cubicBezTo>
                    <a:pt x="236" y="37"/>
                    <a:pt x="234" y="40"/>
                    <a:pt x="237" y="42"/>
                  </a:cubicBezTo>
                  <a:cubicBezTo>
                    <a:pt x="240" y="44"/>
                    <a:pt x="239" y="46"/>
                    <a:pt x="235" y="47"/>
                  </a:cubicBezTo>
                  <a:cubicBezTo>
                    <a:pt x="231" y="49"/>
                    <a:pt x="230" y="59"/>
                    <a:pt x="227" y="49"/>
                  </a:cubicBezTo>
                  <a:cubicBezTo>
                    <a:pt x="224" y="50"/>
                    <a:pt x="221" y="48"/>
                    <a:pt x="218" y="48"/>
                  </a:cubicBezTo>
                  <a:cubicBezTo>
                    <a:pt x="214" y="49"/>
                    <a:pt x="214" y="51"/>
                    <a:pt x="212" y="54"/>
                  </a:cubicBezTo>
                  <a:cubicBezTo>
                    <a:pt x="210" y="55"/>
                    <a:pt x="211" y="60"/>
                    <a:pt x="209" y="60"/>
                  </a:cubicBezTo>
                  <a:cubicBezTo>
                    <a:pt x="206" y="60"/>
                    <a:pt x="204" y="58"/>
                    <a:pt x="201" y="58"/>
                  </a:cubicBezTo>
                  <a:cubicBezTo>
                    <a:pt x="200" y="60"/>
                    <a:pt x="201" y="61"/>
                    <a:pt x="202" y="63"/>
                  </a:cubicBezTo>
                  <a:cubicBezTo>
                    <a:pt x="203" y="65"/>
                    <a:pt x="201" y="67"/>
                    <a:pt x="200" y="69"/>
                  </a:cubicBezTo>
                  <a:cubicBezTo>
                    <a:pt x="200" y="72"/>
                    <a:pt x="201" y="77"/>
                    <a:pt x="205" y="78"/>
                  </a:cubicBezTo>
                  <a:cubicBezTo>
                    <a:pt x="205" y="80"/>
                    <a:pt x="203" y="81"/>
                    <a:pt x="202" y="83"/>
                  </a:cubicBezTo>
                  <a:cubicBezTo>
                    <a:pt x="198" y="80"/>
                    <a:pt x="196" y="78"/>
                    <a:pt x="191" y="78"/>
                  </a:cubicBezTo>
                  <a:cubicBezTo>
                    <a:pt x="190" y="78"/>
                    <a:pt x="179" y="74"/>
                    <a:pt x="179" y="74"/>
                  </a:cubicBezTo>
                  <a:cubicBezTo>
                    <a:pt x="179" y="75"/>
                    <a:pt x="179" y="76"/>
                    <a:pt x="179" y="76"/>
                  </a:cubicBezTo>
                  <a:cubicBezTo>
                    <a:pt x="176" y="78"/>
                    <a:pt x="171" y="76"/>
                    <a:pt x="168" y="76"/>
                  </a:cubicBezTo>
                  <a:cubicBezTo>
                    <a:pt x="167" y="73"/>
                    <a:pt x="163" y="67"/>
                    <a:pt x="159" y="68"/>
                  </a:cubicBezTo>
                  <a:cubicBezTo>
                    <a:pt x="158" y="70"/>
                    <a:pt x="153" y="68"/>
                    <a:pt x="152" y="67"/>
                  </a:cubicBezTo>
                  <a:cubicBezTo>
                    <a:pt x="149" y="64"/>
                    <a:pt x="148" y="61"/>
                    <a:pt x="143" y="62"/>
                  </a:cubicBezTo>
                  <a:cubicBezTo>
                    <a:pt x="143" y="66"/>
                    <a:pt x="142" y="69"/>
                    <a:pt x="142" y="73"/>
                  </a:cubicBezTo>
                  <a:cubicBezTo>
                    <a:pt x="141" y="77"/>
                    <a:pt x="145" y="80"/>
                    <a:pt x="144" y="84"/>
                  </a:cubicBezTo>
                  <a:cubicBezTo>
                    <a:pt x="141" y="86"/>
                    <a:pt x="140" y="88"/>
                    <a:pt x="141" y="91"/>
                  </a:cubicBezTo>
                  <a:cubicBezTo>
                    <a:pt x="143" y="95"/>
                    <a:pt x="142" y="97"/>
                    <a:pt x="143" y="101"/>
                  </a:cubicBezTo>
                  <a:cubicBezTo>
                    <a:pt x="143" y="102"/>
                    <a:pt x="143" y="108"/>
                    <a:pt x="139" y="106"/>
                  </a:cubicBezTo>
                  <a:cubicBezTo>
                    <a:pt x="136" y="104"/>
                    <a:pt x="139" y="101"/>
                    <a:pt x="133" y="102"/>
                  </a:cubicBezTo>
                  <a:cubicBezTo>
                    <a:pt x="133" y="103"/>
                    <a:pt x="133" y="105"/>
                    <a:pt x="133" y="106"/>
                  </a:cubicBezTo>
                  <a:cubicBezTo>
                    <a:pt x="126" y="106"/>
                    <a:pt x="116" y="103"/>
                    <a:pt x="109" y="106"/>
                  </a:cubicBezTo>
                  <a:cubicBezTo>
                    <a:pt x="110" y="108"/>
                    <a:pt x="111" y="110"/>
                    <a:pt x="109" y="111"/>
                  </a:cubicBezTo>
                  <a:cubicBezTo>
                    <a:pt x="106" y="113"/>
                    <a:pt x="102" y="113"/>
                    <a:pt x="101" y="111"/>
                  </a:cubicBezTo>
                  <a:cubicBezTo>
                    <a:pt x="96" y="105"/>
                    <a:pt x="89" y="104"/>
                    <a:pt x="82" y="105"/>
                  </a:cubicBezTo>
                  <a:cubicBezTo>
                    <a:pt x="84" y="105"/>
                    <a:pt x="83" y="110"/>
                    <a:pt x="83" y="112"/>
                  </a:cubicBezTo>
                  <a:cubicBezTo>
                    <a:pt x="82" y="112"/>
                    <a:pt x="81" y="112"/>
                    <a:pt x="80" y="112"/>
                  </a:cubicBezTo>
                  <a:cubicBezTo>
                    <a:pt x="80" y="116"/>
                    <a:pt x="78" y="120"/>
                    <a:pt x="74" y="120"/>
                  </a:cubicBezTo>
                  <a:cubicBezTo>
                    <a:pt x="71" y="120"/>
                    <a:pt x="65" y="121"/>
                    <a:pt x="64" y="124"/>
                  </a:cubicBezTo>
                  <a:cubicBezTo>
                    <a:pt x="59" y="123"/>
                    <a:pt x="56" y="127"/>
                    <a:pt x="60" y="131"/>
                  </a:cubicBezTo>
                  <a:cubicBezTo>
                    <a:pt x="57" y="131"/>
                    <a:pt x="54" y="133"/>
                    <a:pt x="50" y="132"/>
                  </a:cubicBezTo>
                  <a:cubicBezTo>
                    <a:pt x="50" y="130"/>
                    <a:pt x="50" y="127"/>
                    <a:pt x="47" y="126"/>
                  </a:cubicBezTo>
                  <a:cubicBezTo>
                    <a:pt x="45" y="126"/>
                    <a:pt x="40" y="125"/>
                    <a:pt x="39" y="128"/>
                  </a:cubicBezTo>
                  <a:cubicBezTo>
                    <a:pt x="37" y="131"/>
                    <a:pt x="40" y="131"/>
                    <a:pt x="35" y="132"/>
                  </a:cubicBezTo>
                  <a:cubicBezTo>
                    <a:pt x="32" y="132"/>
                    <a:pt x="32" y="134"/>
                    <a:pt x="32" y="137"/>
                  </a:cubicBezTo>
                  <a:cubicBezTo>
                    <a:pt x="28" y="137"/>
                    <a:pt x="28" y="134"/>
                    <a:pt x="24" y="134"/>
                  </a:cubicBezTo>
                  <a:cubicBezTo>
                    <a:pt x="24" y="138"/>
                    <a:pt x="34" y="144"/>
                    <a:pt x="31" y="148"/>
                  </a:cubicBezTo>
                  <a:cubicBezTo>
                    <a:pt x="28" y="150"/>
                    <a:pt x="27" y="149"/>
                    <a:pt x="28" y="154"/>
                  </a:cubicBezTo>
                  <a:cubicBezTo>
                    <a:pt x="28" y="156"/>
                    <a:pt x="31" y="159"/>
                    <a:pt x="32" y="155"/>
                  </a:cubicBezTo>
                  <a:cubicBezTo>
                    <a:pt x="39" y="154"/>
                    <a:pt x="42" y="166"/>
                    <a:pt x="41" y="171"/>
                  </a:cubicBezTo>
                  <a:cubicBezTo>
                    <a:pt x="37" y="171"/>
                    <a:pt x="34" y="171"/>
                    <a:pt x="31" y="172"/>
                  </a:cubicBezTo>
                  <a:cubicBezTo>
                    <a:pt x="29" y="177"/>
                    <a:pt x="35" y="176"/>
                    <a:pt x="38" y="178"/>
                  </a:cubicBezTo>
                  <a:cubicBezTo>
                    <a:pt x="42" y="181"/>
                    <a:pt x="35" y="187"/>
                    <a:pt x="32" y="188"/>
                  </a:cubicBezTo>
                  <a:cubicBezTo>
                    <a:pt x="32" y="190"/>
                    <a:pt x="32" y="192"/>
                    <a:pt x="32" y="194"/>
                  </a:cubicBezTo>
                  <a:cubicBezTo>
                    <a:pt x="28" y="194"/>
                    <a:pt x="26" y="192"/>
                    <a:pt x="23" y="192"/>
                  </a:cubicBezTo>
                  <a:cubicBezTo>
                    <a:pt x="23" y="192"/>
                    <a:pt x="23" y="193"/>
                    <a:pt x="23" y="193"/>
                  </a:cubicBezTo>
                  <a:cubicBezTo>
                    <a:pt x="25" y="193"/>
                    <a:pt x="25" y="195"/>
                    <a:pt x="26" y="196"/>
                  </a:cubicBezTo>
                  <a:cubicBezTo>
                    <a:pt x="21" y="195"/>
                    <a:pt x="8" y="197"/>
                    <a:pt x="10" y="205"/>
                  </a:cubicBezTo>
                  <a:cubicBezTo>
                    <a:pt x="11" y="205"/>
                    <a:pt x="13" y="205"/>
                    <a:pt x="14" y="205"/>
                  </a:cubicBezTo>
                  <a:cubicBezTo>
                    <a:pt x="16" y="205"/>
                    <a:pt x="20" y="205"/>
                    <a:pt x="20" y="205"/>
                  </a:cubicBezTo>
                  <a:cubicBezTo>
                    <a:pt x="20" y="205"/>
                    <a:pt x="16" y="205"/>
                    <a:pt x="14" y="205"/>
                  </a:cubicBezTo>
                  <a:cubicBezTo>
                    <a:pt x="16" y="206"/>
                    <a:pt x="17" y="206"/>
                    <a:pt x="20" y="209"/>
                  </a:cubicBezTo>
                  <a:cubicBezTo>
                    <a:pt x="22" y="211"/>
                    <a:pt x="26" y="216"/>
                    <a:pt x="22" y="217"/>
                  </a:cubicBezTo>
                  <a:cubicBezTo>
                    <a:pt x="23" y="220"/>
                    <a:pt x="20" y="225"/>
                    <a:pt x="20" y="228"/>
                  </a:cubicBezTo>
                  <a:cubicBezTo>
                    <a:pt x="24" y="229"/>
                    <a:pt x="27" y="231"/>
                    <a:pt x="26" y="236"/>
                  </a:cubicBezTo>
                  <a:cubicBezTo>
                    <a:pt x="25" y="235"/>
                    <a:pt x="24" y="236"/>
                    <a:pt x="24" y="237"/>
                  </a:cubicBezTo>
                  <a:cubicBezTo>
                    <a:pt x="23" y="239"/>
                    <a:pt x="19" y="238"/>
                    <a:pt x="18" y="238"/>
                  </a:cubicBezTo>
                  <a:cubicBezTo>
                    <a:pt x="18" y="242"/>
                    <a:pt x="24" y="241"/>
                    <a:pt x="22" y="245"/>
                  </a:cubicBezTo>
                  <a:cubicBezTo>
                    <a:pt x="22" y="245"/>
                    <a:pt x="22" y="245"/>
                    <a:pt x="21" y="245"/>
                  </a:cubicBezTo>
                  <a:cubicBezTo>
                    <a:pt x="21" y="248"/>
                    <a:pt x="22" y="253"/>
                    <a:pt x="20" y="255"/>
                  </a:cubicBezTo>
                  <a:cubicBezTo>
                    <a:pt x="17" y="257"/>
                    <a:pt x="18" y="258"/>
                    <a:pt x="17" y="261"/>
                  </a:cubicBezTo>
                  <a:cubicBezTo>
                    <a:pt x="14" y="262"/>
                    <a:pt x="13" y="259"/>
                    <a:pt x="10" y="258"/>
                  </a:cubicBezTo>
                  <a:cubicBezTo>
                    <a:pt x="11" y="259"/>
                    <a:pt x="10" y="261"/>
                    <a:pt x="11" y="262"/>
                  </a:cubicBezTo>
                  <a:cubicBezTo>
                    <a:pt x="10" y="262"/>
                    <a:pt x="10" y="262"/>
                    <a:pt x="9" y="262"/>
                  </a:cubicBezTo>
                  <a:cubicBezTo>
                    <a:pt x="10" y="262"/>
                    <a:pt x="10" y="262"/>
                    <a:pt x="10" y="263"/>
                  </a:cubicBezTo>
                  <a:cubicBezTo>
                    <a:pt x="7" y="263"/>
                    <a:pt x="0" y="261"/>
                    <a:pt x="2" y="266"/>
                  </a:cubicBezTo>
                  <a:cubicBezTo>
                    <a:pt x="5" y="267"/>
                    <a:pt x="4" y="269"/>
                    <a:pt x="5" y="270"/>
                  </a:cubicBezTo>
                  <a:cubicBezTo>
                    <a:pt x="7" y="270"/>
                    <a:pt x="10" y="269"/>
                    <a:pt x="11" y="270"/>
                  </a:cubicBezTo>
                  <a:cubicBezTo>
                    <a:pt x="13" y="271"/>
                    <a:pt x="13" y="273"/>
                    <a:pt x="14" y="274"/>
                  </a:cubicBezTo>
                  <a:cubicBezTo>
                    <a:pt x="16" y="275"/>
                    <a:pt x="18" y="273"/>
                    <a:pt x="20" y="275"/>
                  </a:cubicBezTo>
                  <a:cubicBezTo>
                    <a:pt x="20" y="276"/>
                    <a:pt x="20" y="280"/>
                    <a:pt x="20" y="281"/>
                  </a:cubicBezTo>
                  <a:cubicBezTo>
                    <a:pt x="21" y="283"/>
                    <a:pt x="22" y="283"/>
                    <a:pt x="22" y="285"/>
                  </a:cubicBezTo>
                  <a:cubicBezTo>
                    <a:pt x="23" y="289"/>
                    <a:pt x="23" y="292"/>
                    <a:pt x="28" y="292"/>
                  </a:cubicBezTo>
                  <a:cubicBezTo>
                    <a:pt x="29" y="294"/>
                    <a:pt x="26" y="294"/>
                    <a:pt x="26" y="296"/>
                  </a:cubicBezTo>
                  <a:cubicBezTo>
                    <a:pt x="26" y="297"/>
                    <a:pt x="27" y="300"/>
                    <a:pt x="27" y="301"/>
                  </a:cubicBezTo>
                  <a:cubicBezTo>
                    <a:pt x="28" y="303"/>
                    <a:pt x="28" y="304"/>
                    <a:pt x="29" y="305"/>
                  </a:cubicBezTo>
                  <a:cubicBezTo>
                    <a:pt x="30" y="307"/>
                    <a:pt x="32" y="306"/>
                    <a:pt x="31" y="309"/>
                  </a:cubicBezTo>
                  <a:cubicBezTo>
                    <a:pt x="31" y="309"/>
                    <a:pt x="30" y="309"/>
                    <a:pt x="30" y="309"/>
                  </a:cubicBezTo>
                  <a:cubicBezTo>
                    <a:pt x="30" y="310"/>
                    <a:pt x="30" y="311"/>
                    <a:pt x="30" y="311"/>
                  </a:cubicBezTo>
                  <a:cubicBezTo>
                    <a:pt x="35" y="311"/>
                    <a:pt x="31" y="321"/>
                    <a:pt x="30" y="323"/>
                  </a:cubicBezTo>
                  <a:cubicBezTo>
                    <a:pt x="33" y="326"/>
                    <a:pt x="39" y="332"/>
                    <a:pt x="40" y="336"/>
                  </a:cubicBezTo>
                  <a:cubicBezTo>
                    <a:pt x="41" y="337"/>
                    <a:pt x="41" y="339"/>
                    <a:pt x="42" y="341"/>
                  </a:cubicBezTo>
                  <a:cubicBezTo>
                    <a:pt x="42" y="342"/>
                    <a:pt x="43" y="342"/>
                    <a:pt x="43" y="344"/>
                  </a:cubicBezTo>
                  <a:cubicBezTo>
                    <a:pt x="44" y="347"/>
                    <a:pt x="43" y="350"/>
                    <a:pt x="43" y="353"/>
                  </a:cubicBezTo>
                  <a:cubicBezTo>
                    <a:pt x="45" y="353"/>
                    <a:pt x="49" y="353"/>
                    <a:pt x="48" y="356"/>
                  </a:cubicBezTo>
                  <a:cubicBezTo>
                    <a:pt x="41" y="358"/>
                    <a:pt x="46" y="361"/>
                    <a:pt x="47" y="366"/>
                  </a:cubicBezTo>
                  <a:cubicBezTo>
                    <a:pt x="48" y="370"/>
                    <a:pt x="47" y="374"/>
                    <a:pt x="47" y="378"/>
                  </a:cubicBezTo>
                  <a:cubicBezTo>
                    <a:pt x="46" y="378"/>
                    <a:pt x="41" y="380"/>
                    <a:pt x="41" y="380"/>
                  </a:cubicBezTo>
                  <a:cubicBezTo>
                    <a:pt x="41" y="382"/>
                    <a:pt x="44" y="382"/>
                    <a:pt x="45" y="383"/>
                  </a:cubicBezTo>
                  <a:cubicBezTo>
                    <a:pt x="47" y="385"/>
                    <a:pt x="47" y="384"/>
                    <a:pt x="48" y="387"/>
                  </a:cubicBezTo>
                  <a:cubicBezTo>
                    <a:pt x="48" y="389"/>
                    <a:pt x="49" y="391"/>
                    <a:pt x="50" y="393"/>
                  </a:cubicBezTo>
                  <a:cubicBezTo>
                    <a:pt x="51" y="396"/>
                    <a:pt x="51" y="397"/>
                    <a:pt x="51" y="400"/>
                  </a:cubicBezTo>
                  <a:cubicBezTo>
                    <a:pt x="51" y="402"/>
                    <a:pt x="51" y="404"/>
                    <a:pt x="51" y="407"/>
                  </a:cubicBezTo>
                  <a:cubicBezTo>
                    <a:pt x="51" y="409"/>
                    <a:pt x="51" y="411"/>
                    <a:pt x="51" y="413"/>
                  </a:cubicBezTo>
                  <a:cubicBezTo>
                    <a:pt x="52" y="415"/>
                    <a:pt x="54" y="414"/>
                    <a:pt x="56" y="416"/>
                  </a:cubicBezTo>
                  <a:cubicBezTo>
                    <a:pt x="52" y="419"/>
                    <a:pt x="56" y="424"/>
                    <a:pt x="58" y="428"/>
                  </a:cubicBezTo>
                  <a:cubicBezTo>
                    <a:pt x="59" y="434"/>
                    <a:pt x="59" y="439"/>
                    <a:pt x="62" y="444"/>
                  </a:cubicBezTo>
                  <a:cubicBezTo>
                    <a:pt x="65" y="445"/>
                    <a:pt x="67" y="446"/>
                    <a:pt x="67" y="446"/>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d-ID" sz="1400" b="0" i="0" u="none" strike="noStrike" kern="0" cap="none" spc="0" normalizeH="0" baseline="0" noProof="0">
                <a:ln>
                  <a:noFill/>
                </a:ln>
                <a:solidFill>
                  <a:srgbClr val="E7E6E6"/>
                </a:solidFill>
                <a:effectLst/>
                <a:uLnTx/>
                <a:uFillTx/>
                <a:latin typeface="Arial"/>
                <a:cs typeface="Arial"/>
                <a:sym typeface="Arial"/>
              </a:endParaRPr>
            </a:p>
          </p:txBody>
        </p:sp>
        <p:sp>
          <p:nvSpPr>
            <p:cNvPr id="16" name="Freeform 9">
              <a:extLst>
                <a:ext uri="{FF2B5EF4-FFF2-40B4-BE49-F238E27FC236}">
                  <a16:creationId xmlns:a16="http://schemas.microsoft.com/office/drawing/2014/main" id="{AF1EBE67-23CA-F5A1-11B0-D2D4378FB680}"/>
                </a:ext>
              </a:extLst>
            </p:cNvPr>
            <p:cNvSpPr>
              <a:spLocks/>
            </p:cNvSpPr>
            <p:nvPr/>
          </p:nvSpPr>
          <p:spPr bwMode="auto">
            <a:xfrm>
              <a:off x="7045326" y="-2414588"/>
              <a:ext cx="519113" cy="627063"/>
            </a:xfrm>
            <a:custGeom>
              <a:avLst/>
              <a:gdLst>
                <a:gd name="T0" fmla="*/ 208 w 223"/>
                <a:gd name="T1" fmla="*/ 243 h 269"/>
                <a:gd name="T2" fmla="*/ 205 w 223"/>
                <a:gd name="T3" fmla="*/ 224 h 269"/>
                <a:gd name="T4" fmla="*/ 196 w 223"/>
                <a:gd name="T5" fmla="*/ 210 h 269"/>
                <a:gd name="T6" fmla="*/ 191 w 223"/>
                <a:gd name="T7" fmla="*/ 196 h 269"/>
                <a:gd name="T8" fmla="*/ 187 w 223"/>
                <a:gd name="T9" fmla="*/ 200 h 269"/>
                <a:gd name="T10" fmla="*/ 182 w 223"/>
                <a:gd name="T11" fmla="*/ 200 h 269"/>
                <a:gd name="T12" fmla="*/ 180 w 223"/>
                <a:gd name="T13" fmla="*/ 195 h 269"/>
                <a:gd name="T14" fmla="*/ 177 w 223"/>
                <a:gd name="T15" fmla="*/ 194 h 269"/>
                <a:gd name="T16" fmla="*/ 174 w 223"/>
                <a:gd name="T17" fmla="*/ 194 h 269"/>
                <a:gd name="T18" fmla="*/ 167 w 223"/>
                <a:gd name="T19" fmla="*/ 194 h 269"/>
                <a:gd name="T20" fmla="*/ 164 w 223"/>
                <a:gd name="T21" fmla="*/ 190 h 269"/>
                <a:gd name="T22" fmla="*/ 168 w 223"/>
                <a:gd name="T23" fmla="*/ 186 h 269"/>
                <a:gd name="T24" fmla="*/ 171 w 223"/>
                <a:gd name="T25" fmla="*/ 182 h 269"/>
                <a:gd name="T26" fmla="*/ 170 w 223"/>
                <a:gd name="T27" fmla="*/ 175 h 269"/>
                <a:gd name="T28" fmla="*/ 177 w 223"/>
                <a:gd name="T29" fmla="*/ 171 h 269"/>
                <a:gd name="T30" fmla="*/ 182 w 223"/>
                <a:gd name="T31" fmla="*/ 172 h 269"/>
                <a:gd name="T32" fmla="*/ 183 w 223"/>
                <a:gd name="T33" fmla="*/ 109 h 269"/>
                <a:gd name="T34" fmla="*/ 196 w 223"/>
                <a:gd name="T35" fmla="*/ 84 h 269"/>
                <a:gd name="T36" fmla="*/ 219 w 223"/>
                <a:gd name="T37" fmla="*/ 55 h 269"/>
                <a:gd name="T38" fmla="*/ 217 w 223"/>
                <a:gd name="T39" fmla="*/ 49 h 269"/>
                <a:gd name="T40" fmla="*/ 215 w 223"/>
                <a:gd name="T41" fmla="*/ 44 h 269"/>
                <a:gd name="T42" fmla="*/ 193 w 223"/>
                <a:gd name="T43" fmla="*/ 22 h 269"/>
                <a:gd name="T44" fmla="*/ 173 w 223"/>
                <a:gd name="T45" fmla="*/ 0 h 269"/>
                <a:gd name="T46" fmla="*/ 174 w 223"/>
                <a:gd name="T47" fmla="*/ 31 h 269"/>
                <a:gd name="T48" fmla="*/ 165 w 223"/>
                <a:gd name="T49" fmla="*/ 35 h 269"/>
                <a:gd name="T50" fmla="*/ 161 w 223"/>
                <a:gd name="T51" fmla="*/ 47 h 269"/>
                <a:gd name="T52" fmla="*/ 150 w 223"/>
                <a:gd name="T53" fmla="*/ 53 h 269"/>
                <a:gd name="T54" fmla="*/ 145 w 223"/>
                <a:gd name="T55" fmla="*/ 65 h 269"/>
                <a:gd name="T56" fmla="*/ 127 w 223"/>
                <a:gd name="T57" fmla="*/ 58 h 269"/>
                <a:gd name="T58" fmla="*/ 127 w 223"/>
                <a:gd name="T59" fmla="*/ 82 h 269"/>
                <a:gd name="T60" fmla="*/ 118 w 223"/>
                <a:gd name="T61" fmla="*/ 90 h 269"/>
                <a:gd name="T62" fmla="*/ 111 w 223"/>
                <a:gd name="T63" fmla="*/ 93 h 269"/>
                <a:gd name="T64" fmla="*/ 75 w 223"/>
                <a:gd name="T65" fmla="*/ 87 h 269"/>
                <a:gd name="T66" fmla="*/ 54 w 223"/>
                <a:gd name="T67" fmla="*/ 107 h 269"/>
                <a:gd name="T68" fmla="*/ 54 w 223"/>
                <a:gd name="T69" fmla="*/ 86 h 269"/>
                <a:gd name="T70" fmla="*/ 47 w 223"/>
                <a:gd name="T71" fmla="*/ 75 h 269"/>
                <a:gd name="T72" fmla="*/ 15 w 223"/>
                <a:gd name="T73" fmla="*/ 70 h 269"/>
                <a:gd name="T74" fmla="*/ 0 w 223"/>
                <a:gd name="T75" fmla="*/ 69 h 269"/>
                <a:gd name="T76" fmla="*/ 7 w 223"/>
                <a:gd name="T77" fmla="*/ 81 h 269"/>
                <a:gd name="T78" fmla="*/ 7 w 223"/>
                <a:gd name="T79" fmla="*/ 102 h 269"/>
                <a:gd name="T80" fmla="*/ 6 w 223"/>
                <a:gd name="T81" fmla="*/ 118 h 269"/>
                <a:gd name="T82" fmla="*/ 34 w 223"/>
                <a:gd name="T83" fmla="*/ 123 h 269"/>
                <a:gd name="T84" fmla="*/ 58 w 223"/>
                <a:gd name="T85" fmla="*/ 130 h 269"/>
                <a:gd name="T86" fmla="*/ 64 w 223"/>
                <a:gd name="T87" fmla="*/ 150 h 269"/>
                <a:gd name="T88" fmla="*/ 74 w 223"/>
                <a:gd name="T89" fmla="*/ 193 h 269"/>
                <a:gd name="T90" fmla="*/ 103 w 223"/>
                <a:gd name="T91" fmla="*/ 220 h 269"/>
                <a:gd name="T92" fmla="*/ 114 w 223"/>
                <a:gd name="T93" fmla="*/ 251 h 269"/>
                <a:gd name="T94" fmla="*/ 122 w 223"/>
                <a:gd name="T95" fmla="*/ 228 h 269"/>
                <a:gd name="T96" fmla="*/ 146 w 223"/>
                <a:gd name="T97" fmla="*/ 238 h 269"/>
                <a:gd name="T98" fmla="*/ 157 w 223"/>
                <a:gd name="T99" fmla="*/ 224 h 269"/>
                <a:gd name="T100" fmla="*/ 163 w 223"/>
                <a:gd name="T101" fmla="*/ 252 h 269"/>
                <a:gd name="T102" fmla="*/ 174 w 223"/>
                <a:gd name="T103" fmla="*/ 257 h 269"/>
                <a:gd name="T104" fmla="*/ 197 w 223"/>
                <a:gd name="T105" fmla="*/ 245 h 269"/>
                <a:gd name="T106" fmla="*/ 208 w 223"/>
                <a:gd name="T107" fmla="*/ 247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3" h="269">
                  <a:moveTo>
                    <a:pt x="208" y="247"/>
                  </a:moveTo>
                  <a:cubicBezTo>
                    <a:pt x="208" y="246"/>
                    <a:pt x="209" y="245"/>
                    <a:pt x="208" y="244"/>
                  </a:cubicBezTo>
                  <a:cubicBezTo>
                    <a:pt x="208" y="243"/>
                    <a:pt x="208" y="243"/>
                    <a:pt x="208" y="243"/>
                  </a:cubicBezTo>
                  <a:cubicBezTo>
                    <a:pt x="207" y="241"/>
                    <a:pt x="207" y="240"/>
                    <a:pt x="207" y="239"/>
                  </a:cubicBezTo>
                  <a:cubicBezTo>
                    <a:pt x="207" y="238"/>
                    <a:pt x="207" y="238"/>
                    <a:pt x="207" y="237"/>
                  </a:cubicBezTo>
                  <a:cubicBezTo>
                    <a:pt x="207" y="233"/>
                    <a:pt x="207" y="228"/>
                    <a:pt x="205" y="224"/>
                  </a:cubicBezTo>
                  <a:cubicBezTo>
                    <a:pt x="205" y="223"/>
                    <a:pt x="205" y="223"/>
                    <a:pt x="204" y="223"/>
                  </a:cubicBezTo>
                  <a:cubicBezTo>
                    <a:pt x="204" y="223"/>
                    <a:pt x="204" y="222"/>
                    <a:pt x="204" y="222"/>
                  </a:cubicBezTo>
                  <a:cubicBezTo>
                    <a:pt x="202" y="218"/>
                    <a:pt x="200" y="213"/>
                    <a:pt x="196" y="210"/>
                  </a:cubicBezTo>
                  <a:cubicBezTo>
                    <a:pt x="193" y="206"/>
                    <a:pt x="194" y="203"/>
                    <a:pt x="193" y="199"/>
                  </a:cubicBezTo>
                  <a:cubicBezTo>
                    <a:pt x="193" y="199"/>
                    <a:pt x="192" y="197"/>
                    <a:pt x="191" y="196"/>
                  </a:cubicBezTo>
                  <a:cubicBezTo>
                    <a:pt x="191" y="196"/>
                    <a:pt x="191" y="196"/>
                    <a:pt x="191" y="196"/>
                  </a:cubicBezTo>
                  <a:cubicBezTo>
                    <a:pt x="190" y="197"/>
                    <a:pt x="190" y="196"/>
                    <a:pt x="190" y="196"/>
                  </a:cubicBezTo>
                  <a:cubicBezTo>
                    <a:pt x="189" y="196"/>
                    <a:pt x="188" y="196"/>
                    <a:pt x="187" y="197"/>
                  </a:cubicBezTo>
                  <a:cubicBezTo>
                    <a:pt x="185" y="198"/>
                    <a:pt x="187" y="198"/>
                    <a:pt x="187" y="200"/>
                  </a:cubicBezTo>
                  <a:cubicBezTo>
                    <a:pt x="187" y="201"/>
                    <a:pt x="184" y="202"/>
                    <a:pt x="182" y="202"/>
                  </a:cubicBezTo>
                  <a:cubicBezTo>
                    <a:pt x="182" y="201"/>
                    <a:pt x="183" y="201"/>
                    <a:pt x="182" y="201"/>
                  </a:cubicBezTo>
                  <a:cubicBezTo>
                    <a:pt x="182" y="201"/>
                    <a:pt x="182" y="200"/>
                    <a:pt x="182" y="200"/>
                  </a:cubicBezTo>
                  <a:cubicBezTo>
                    <a:pt x="181" y="199"/>
                    <a:pt x="180" y="199"/>
                    <a:pt x="180" y="198"/>
                  </a:cubicBezTo>
                  <a:cubicBezTo>
                    <a:pt x="179" y="198"/>
                    <a:pt x="179" y="197"/>
                    <a:pt x="180" y="196"/>
                  </a:cubicBezTo>
                  <a:cubicBezTo>
                    <a:pt x="180" y="196"/>
                    <a:pt x="180" y="196"/>
                    <a:pt x="180" y="195"/>
                  </a:cubicBezTo>
                  <a:cubicBezTo>
                    <a:pt x="180" y="195"/>
                    <a:pt x="179" y="195"/>
                    <a:pt x="179" y="195"/>
                  </a:cubicBezTo>
                  <a:cubicBezTo>
                    <a:pt x="178" y="194"/>
                    <a:pt x="179" y="194"/>
                    <a:pt x="178" y="194"/>
                  </a:cubicBezTo>
                  <a:cubicBezTo>
                    <a:pt x="178" y="194"/>
                    <a:pt x="177" y="194"/>
                    <a:pt x="177" y="194"/>
                  </a:cubicBezTo>
                  <a:cubicBezTo>
                    <a:pt x="176" y="194"/>
                    <a:pt x="175" y="193"/>
                    <a:pt x="175" y="193"/>
                  </a:cubicBezTo>
                  <a:cubicBezTo>
                    <a:pt x="174" y="192"/>
                    <a:pt x="173" y="192"/>
                    <a:pt x="174" y="193"/>
                  </a:cubicBezTo>
                  <a:cubicBezTo>
                    <a:pt x="175" y="193"/>
                    <a:pt x="174" y="194"/>
                    <a:pt x="174" y="194"/>
                  </a:cubicBezTo>
                  <a:cubicBezTo>
                    <a:pt x="173" y="194"/>
                    <a:pt x="173" y="194"/>
                    <a:pt x="172" y="194"/>
                  </a:cubicBezTo>
                  <a:cubicBezTo>
                    <a:pt x="171" y="194"/>
                    <a:pt x="171" y="194"/>
                    <a:pt x="170" y="194"/>
                  </a:cubicBezTo>
                  <a:cubicBezTo>
                    <a:pt x="169" y="194"/>
                    <a:pt x="168" y="194"/>
                    <a:pt x="167" y="194"/>
                  </a:cubicBezTo>
                  <a:cubicBezTo>
                    <a:pt x="166" y="195"/>
                    <a:pt x="167" y="194"/>
                    <a:pt x="167" y="193"/>
                  </a:cubicBezTo>
                  <a:cubicBezTo>
                    <a:pt x="167" y="193"/>
                    <a:pt x="166" y="192"/>
                    <a:pt x="166" y="192"/>
                  </a:cubicBezTo>
                  <a:cubicBezTo>
                    <a:pt x="165" y="191"/>
                    <a:pt x="164" y="191"/>
                    <a:pt x="164" y="190"/>
                  </a:cubicBezTo>
                  <a:cubicBezTo>
                    <a:pt x="164" y="188"/>
                    <a:pt x="165" y="189"/>
                    <a:pt x="166" y="188"/>
                  </a:cubicBezTo>
                  <a:cubicBezTo>
                    <a:pt x="166" y="188"/>
                    <a:pt x="166" y="187"/>
                    <a:pt x="167" y="186"/>
                  </a:cubicBezTo>
                  <a:cubicBezTo>
                    <a:pt x="167" y="186"/>
                    <a:pt x="168" y="186"/>
                    <a:pt x="168" y="186"/>
                  </a:cubicBezTo>
                  <a:cubicBezTo>
                    <a:pt x="169" y="185"/>
                    <a:pt x="169" y="185"/>
                    <a:pt x="169" y="184"/>
                  </a:cubicBezTo>
                  <a:cubicBezTo>
                    <a:pt x="170" y="184"/>
                    <a:pt x="170" y="184"/>
                    <a:pt x="171" y="183"/>
                  </a:cubicBezTo>
                  <a:cubicBezTo>
                    <a:pt x="171" y="183"/>
                    <a:pt x="171" y="182"/>
                    <a:pt x="171" y="182"/>
                  </a:cubicBezTo>
                  <a:cubicBezTo>
                    <a:pt x="171" y="181"/>
                    <a:pt x="171" y="181"/>
                    <a:pt x="171" y="181"/>
                  </a:cubicBezTo>
                  <a:cubicBezTo>
                    <a:pt x="170" y="180"/>
                    <a:pt x="172" y="179"/>
                    <a:pt x="171" y="178"/>
                  </a:cubicBezTo>
                  <a:cubicBezTo>
                    <a:pt x="170" y="178"/>
                    <a:pt x="170" y="175"/>
                    <a:pt x="170" y="175"/>
                  </a:cubicBezTo>
                  <a:cubicBezTo>
                    <a:pt x="171" y="174"/>
                    <a:pt x="172" y="173"/>
                    <a:pt x="173" y="173"/>
                  </a:cubicBezTo>
                  <a:cubicBezTo>
                    <a:pt x="174" y="172"/>
                    <a:pt x="175" y="173"/>
                    <a:pt x="175" y="173"/>
                  </a:cubicBezTo>
                  <a:cubicBezTo>
                    <a:pt x="176" y="173"/>
                    <a:pt x="176" y="171"/>
                    <a:pt x="177" y="171"/>
                  </a:cubicBezTo>
                  <a:cubicBezTo>
                    <a:pt x="178" y="170"/>
                    <a:pt x="179" y="170"/>
                    <a:pt x="180" y="171"/>
                  </a:cubicBezTo>
                  <a:cubicBezTo>
                    <a:pt x="181" y="171"/>
                    <a:pt x="181" y="171"/>
                    <a:pt x="181" y="171"/>
                  </a:cubicBezTo>
                  <a:cubicBezTo>
                    <a:pt x="181" y="171"/>
                    <a:pt x="181" y="172"/>
                    <a:pt x="182" y="172"/>
                  </a:cubicBezTo>
                  <a:cubicBezTo>
                    <a:pt x="181" y="161"/>
                    <a:pt x="181" y="144"/>
                    <a:pt x="179" y="136"/>
                  </a:cubicBezTo>
                  <a:cubicBezTo>
                    <a:pt x="176" y="128"/>
                    <a:pt x="179" y="117"/>
                    <a:pt x="182" y="109"/>
                  </a:cubicBezTo>
                  <a:cubicBezTo>
                    <a:pt x="183" y="109"/>
                    <a:pt x="183" y="109"/>
                    <a:pt x="183" y="109"/>
                  </a:cubicBezTo>
                  <a:cubicBezTo>
                    <a:pt x="185" y="106"/>
                    <a:pt x="185" y="103"/>
                    <a:pt x="187" y="101"/>
                  </a:cubicBezTo>
                  <a:cubicBezTo>
                    <a:pt x="189" y="99"/>
                    <a:pt x="190" y="97"/>
                    <a:pt x="190" y="94"/>
                  </a:cubicBezTo>
                  <a:cubicBezTo>
                    <a:pt x="191" y="90"/>
                    <a:pt x="189" y="84"/>
                    <a:pt x="196" y="84"/>
                  </a:cubicBezTo>
                  <a:cubicBezTo>
                    <a:pt x="196" y="82"/>
                    <a:pt x="198" y="82"/>
                    <a:pt x="199" y="79"/>
                  </a:cubicBezTo>
                  <a:cubicBezTo>
                    <a:pt x="199" y="76"/>
                    <a:pt x="203" y="76"/>
                    <a:pt x="205" y="76"/>
                  </a:cubicBezTo>
                  <a:cubicBezTo>
                    <a:pt x="206" y="67"/>
                    <a:pt x="215" y="63"/>
                    <a:pt x="219" y="55"/>
                  </a:cubicBezTo>
                  <a:cubicBezTo>
                    <a:pt x="219" y="54"/>
                    <a:pt x="221" y="53"/>
                    <a:pt x="223" y="52"/>
                  </a:cubicBezTo>
                  <a:cubicBezTo>
                    <a:pt x="221" y="51"/>
                    <a:pt x="220" y="49"/>
                    <a:pt x="219" y="48"/>
                  </a:cubicBezTo>
                  <a:cubicBezTo>
                    <a:pt x="218" y="48"/>
                    <a:pt x="218" y="49"/>
                    <a:pt x="217" y="49"/>
                  </a:cubicBezTo>
                  <a:cubicBezTo>
                    <a:pt x="218" y="49"/>
                    <a:pt x="218" y="48"/>
                    <a:pt x="219" y="48"/>
                  </a:cubicBezTo>
                  <a:cubicBezTo>
                    <a:pt x="219" y="47"/>
                    <a:pt x="219" y="47"/>
                    <a:pt x="219" y="47"/>
                  </a:cubicBezTo>
                  <a:cubicBezTo>
                    <a:pt x="217" y="48"/>
                    <a:pt x="215" y="49"/>
                    <a:pt x="215" y="44"/>
                  </a:cubicBezTo>
                  <a:cubicBezTo>
                    <a:pt x="211" y="43"/>
                    <a:pt x="207" y="44"/>
                    <a:pt x="205" y="41"/>
                  </a:cubicBezTo>
                  <a:cubicBezTo>
                    <a:pt x="202" y="37"/>
                    <a:pt x="198" y="35"/>
                    <a:pt x="193" y="35"/>
                  </a:cubicBezTo>
                  <a:cubicBezTo>
                    <a:pt x="193" y="31"/>
                    <a:pt x="193" y="27"/>
                    <a:pt x="193" y="22"/>
                  </a:cubicBezTo>
                  <a:cubicBezTo>
                    <a:pt x="193" y="19"/>
                    <a:pt x="188" y="17"/>
                    <a:pt x="186" y="15"/>
                  </a:cubicBezTo>
                  <a:cubicBezTo>
                    <a:pt x="183" y="13"/>
                    <a:pt x="180" y="9"/>
                    <a:pt x="177" y="6"/>
                  </a:cubicBezTo>
                  <a:cubicBezTo>
                    <a:pt x="176" y="5"/>
                    <a:pt x="175" y="3"/>
                    <a:pt x="173" y="0"/>
                  </a:cubicBezTo>
                  <a:cubicBezTo>
                    <a:pt x="173" y="4"/>
                    <a:pt x="170" y="12"/>
                    <a:pt x="167" y="14"/>
                  </a:cubicBezTo>
                  <a:cubicBezTo>
                    <a:pt x="169" y="17"/>
                    <a:pt x="171" y="21"/>
                    <a:pt x="173" y="23"/>
                  </a:cubicBezTo>
                  <a:cubicBezTo>
                    <a:pt x="176" y="25"/>
                    <a:pt x="174" y="28"/>
                    <a:pt x="174" y="31"/>
                  </a:cubicBezTo>
                  <a:cubicBezTo>
                    <a:pt x="174" y="33"/>
                    <a:pt x="175" y="44"/>
                    <a:pt x="173" y="44"/>
                  </a:cubicBezTo>
                  <a:cubicBezTo>
                    <a:pt x="171" y="42"/>
                    <a:pt x="171" y="39"/>
                    <a:pt x="169" y="38"/>
                  </a:cubicBezTo>
                  <a:cubicBezTo>
                    <a:pt x="167" y="38"/>
                    <a:pt x="165" y="37"/>
                    <a:pt x="165" y="35"/>
                  </a:cubicBezTo>
                  <a:cubicBezTo>
                    <a:pt x="163" y="35"/>
                    <a:pt x="161" y="35"/>
                    <a:pt x="160" y="36"/>
                  </a:cubicBezTo>
                  <a:cubicBezTo>
                    <a:pt x="159" y="39"/>
                    <a:pt x="159" y="40"/>
                    <a:pt x="162" y="40"/>
                  </a:cubicBezTo>
                  <a:cubicBezTo>
                    <a:pt x="162" y="42"/>
                    <a:pt x="161" y="45"/>
                    <a:pt x="161" y="47"/>
                  </a:cubicBezTo>
                  <a:cubicBezTo>
                    <a:pt x="159" y="47"/>
                    <a:pt x="157" y="47"/>
                    <a:pt x="155" y="48"/>
                  </a:cubicBezTo>
                  <a:cubicBezTo>
                    <a:pt x="153" y="49"/>
                    <a:pt x="153" y="52"/>
                    <a:pt x="150" y="52"/>
                  </a:cubicBezTo>
                  <a:cubicBezTo>
                    <a:pt x="150" y="52"/>
                    <a:pt x="150" y="52"/>
                    <a:pt x="150" y="53"/>
                  </a:cubicBezTo>
                  <a:cubicBezTo>
                    <a:pt x="154" y="53"/>
                    <a:pt x="155" y="54"/>
                    <a:pt x="155" y="57"/>
                  </a:cubicBezTo>
                  <a:cubicBezTo>
                    <a:pt x="155" y="61"/>
                    <a:pt x="153" y="61"/>
                    <a:pt x="150" y="63"/>
                  </a:cubicBezTo>
                  <a:cubicBezTo>
                    <a:pt x="149" y="64"/>
                    <a:pt x="148" y="67"/>
                    <a:pt x="145" y="65"/>
                  </a:cubicBezTo>
                  <a:cubicBezTo>
                    <a:pt x="144" y="63"/>
                    <a:pt x="144" y="61"/>
                    <a:pt x="144" y="59"/>
                  </a:cubicBezTo>
                  <a:cubicBezTo>
                    <a:pt x="143" y="54"/>
                    <a:pt x="139" y="55"/>
                    <a:pt x="139" y="60"/>
                  </a:cubicBezTo>
                  <a:cubicBezTo>
                    <a:pt x="138" y="64"/>
                    <a:pt x="130" y="59"/>
                    <a:pt x="127" y="58"/>
                  </a:cubicBezTo>
                  <a:cubicBezTo>
                    <a:pt x="126" y="61"/>
                    <a:pt x="126" y="65"/>
                    <a:pt x="125" y="68"/>
                  </a:cubicBezTo>
                  <a:cubicBezTo>
                    <a:pt x="125" y="70"/>
                    <a:pt x="124" y="72"/>
                    <a:pt x="124" y="73"/>
                  </a:cubicBezTo>
                  <a:cubicBezTo>
                    <a:pt x="123" y="76"/>
                    <a:pt x="123" y="82"/>
                    <a:pt x="127" y="82"/>
                  </a:cubicBezTo>
                  <a:cubicBezTo>
                    <a:pt x="127" y="83"/>
                    <a:pt x="125" y="84"/>
                    <a:pt x="125" y="85"/>
                  </a:cubicBezTo>
                  <a:cubicBezTo>
                    <a:pt x="123" y="86"/>
                    <a:pt x="121" y="85"/>
                    <a:pt x="120" y="86"/>
                  </a:cubicBezTo>
                  <a:cubicBezTo>
                    <a:pt x="119" y="87"/>
                    <a:pt x="120" y="89"/>
                    <a:pt x="118" y="90"/>
                  </a:cubicBezTo>
                  <a:cubicBezTo>
                    <a:pt x="118" y="89"/>
                    <a:pt x="117" y="88"/>
                    <a:pt x="116" y="88"/>
                  </a:cubicBezTo>
                  <a:cubicBezTo>
                    <a:pt x="116" y="88"/>
                    <a:pt x="116" y="89"/>
                    <a:pt x="116" y="90"/>
                  </a:cubicBezTo>
                  <a:cubicBezTo>
                    <a:pt x="113" y="92"/>
                    <a:pt x="115" y="94"/>
                    <a:pt x="111" y="93"/>
                  </a:cubicBezTo>
                  <a:cubicBezTo>
                    <a:pt x="108" y="92"/>
                    <a:pt x="105" y="92"/>
                    <a:pt x="103" y="92"/>
                  </a:cubicBezTo>
                  <a:cubicBezTo>
                    <a:pt x="102" y="84"/>
                    <a:pt x="87" y="83"/>
                    <a:pt x="88" y="90"/>
                  </a:cubicBezTo>
                  <a:cubicBezTo>
                    <a:pt x="83" y="90"/>
                    <a:pt x="79" y="89"/>
                    <a:pt x="75" y="87"/>
                  </a:cubicBezTo>
                  <a:cubicBezTo>
                    <a:pt x="70" y="84"/>
                    <a:pt x="69" y="89"/>
                    <a:pt x="66" y="92"/>
                  </a:cubicBezTo>
                  <a:cubicBezTo>
                    <a:pt x="64" y="95"/>
                    <a:pt x="59" y="97"/>
                    <a:pt x="59" y="101"/>
                  </a:cubicBezTo>
                  <a:cubicBezTo>
                    <a:pt x="59" y="106"/>
                    <a:pt x="59" y="107"/>
                    <a:pt x="54" y="107"/>
                  </a:cubicBezTo>
                  <a:cubicBezTo>
                    <a:pt x="54" y="104"/>
                    <a:pt x="54" y="102"/>
                    <a:pt x="52" y="100"/>
                  </a:cubicBezTo>
                  <a:cubicBezTo>
                    <a:pt x="51" y="99"/>
                    <a:pt x="48" y="97"/>
                    <a:pt x="48" y="96"/>
                  </a:cubicBezTo>
                  <a:cubicBezTo>
                    <a:pt x="49" y="92"/>
                    <a:pt x="53" y="90"/>
                    <a:pt x="54" y="86"/>
                  </a:cubicBezTo>
                  <a:cubicBezTo>
                    <a:pt x="54" y="85"/>
                    <a:pt x="54" y="82"/>
                    <a:pt x="52" y="82"/>
                  </a:cubicBezTo>
                  <a:cubicBezTo>
                    <a:pt x="50" y="82"/>
                    <a:pt x="52" y="84"/>
                    <a:pt x="51" y="85"/>
                  </a:cubicBezTo>
                  <a:cubicBezTo>
                    <a:pt x="45" y="90"/>
                    <a:pt x="47" y="76"/>
                    <a:pt x="47" y="75"/>
                  </a:cubicBezTo>
                  <a:cubicBezTo>
                    <a:pt x="43" y="71"/>
                    <a:pt x="43" y="82"/>
                    <a:pt x="37" y="73"/>
                  </a:cubicBezTo>
                  <a:cubicBezTo>
                    <a:pt x="34" y="67"/>
                    <a:pt x="24" y="67"/>
                    <a:pt x="18" y="67"/>
                  </a:cubicBezTo>
                  <a:cubicBezTo>
                    <a:pt x="17" y="68"/>
                    <a:pt x="16" y="69"/>
                    <a:pt x="15" y="70"/>
                  </a:cubicBezTo>
                  <a:cubicBezTo>
                    <a:pt x="10" y="73"/>
                    <a:pt x="6" y="68"/>
                    <a:pt x="1" y="67"/>
                  </a:cubicBezTo>
                  <a:cubicBezTo>
                    <a:pt x="1" y="67"/>
                    <a:pt x="0" y="67"/>
                    <a:pt x="0" y="67"/>
                  </a:cubicBezTo>
                  <a:cubicBezTo>
                    <a:pt x="0" y="67"/>
                    <a:pt x="0" y="68"/>
                    <a:pt x="0" y="69"/>
                  </a:cubicBezTo>
                  <a:cubicBezTo>
                    <a:pt x="0" y="71"/>
                    <a:pt x="0" y="74"/>
                    <a:pt x="3" y="75"/>
                  </a:cubicBezTo>
                  <a:cubicBezTo>
                    <a:pt x="3" y="75"/>
                    <a:pt x="7" y="76"/>
                    <a:pt x="7" y="76"/>
                  </a:cubicBezTo>
                  <a:cubicBezTo>
                    <a:pt x="8" y="78"/>
                    <a:pt x="8" y="80"/>
                    <a:pt x="7" y="81"/>
                  </a:cubicBezTo>
                  <a:cubicBezTo>
                    <a:pt x="1" y="81"/>
                    <a:pt x="3" y="87"/>
                    <a:pt x="3" y="91"/>
                  </a:cubicBezTo>
                  <a:cubicBezTo>
                    <a:pt x="5" y="91"/>
                    <a:pt x="7" y="91"/>
                    <a:pt x="9" y="92"/>
                  </a:cubicBezTo>
                  <a:cubicBezTo>
                    <a:pt x="9" y="96"/>
                    <a:pt x="9" y="98"/>
                    <a:pt x="7" y="102"/>
                  </a:cubicBezTo>
                  <a:cubicBezTo>
                    <a:pt x="5" y="105"/>
                    <a:pt x="7" y="110"/>
                    <a:pt x="7" y="114"/>
                  </a:cubicBezTo>
                  <a:cubicBezTo>
                    <a:pt x="5" y="114"/>
                    <a:pt x="2" y="114"/>
                    <a:pt x="0" y="114"/>
                  </a:cubicBezTo>
                  <a:cubicBezTo>
                    <a:pt x="0" y="117"/>
                    <a:pt x="3" y="118"/>
                    <a:pt x="6" y="118"/>
                  </a:cubicBezTo>
                  <a:cubicBezTo>
                    <a:pt x="5" y="120"/>
                    <a:pt x="6" y="121"/>
                    <a:pt x="6" y="122"/>
                  </a:cubicBezTo>
                  <a:cubicBezTo>
                    <a:pt x="11" y="121"/>
                    <a:pt x="15" y="121"/>
                    <a:pt x="20" y="123"/>
                  </a:cubicBezTo>
                  <a:cubicBezTo>
                    <a:pt x="21" y="115"/>
                    <a:pt x="29" y="121"/>
                    <a:pt x="34" y="123"/>
                  </a:cubicBezTo>
                  <a:cubicBezTo>
                    <a:pt x="33" y="125"/>
                    <a:pt x="34" y="127"/>
                    <a:pt x="34" y="129"/>
                  </a:cubicBezTo>
                  <a:cubicBezTo>
                    <a:pt x="35" y="129"/>
                    <a:pt x="36" y="129"/>
                    <a:pt x="37" y="129"/>
                  </a:cubicBezTo>
                  <a:cubicBezTo>
                    <a:pt x="39" y="139"/>
                    <a:pt x="53" y="129"/>
                    <a:pt x="58" y="130"/>
                  </a:cubicBezTo>
                  <a:cubicBezTo>
                    <a:pt x="58" y="131"/>
                    <a:pt x="58" y="132"/>
                    <a:pt x="58" y="133"/>
                  </a:cubicBezTo>
                  <a:cubicBezTo>
                    <a:pt x="65" y="133"/>
                    <a:pt x="64" y="138"/>
                    <a:pt x="64" y="143"/>
                  </a:cubicBezTo>
                  <a:cubicBezTo>
                    <a:pt x="63" y="145"/>
                    <a:pt x="63" y="148"/>
                    <a:pt x="64" y="150"/>
                  </a:cubicBezTo>
                  <a:cubicBezTo>
                    <a:pt x="65" y="150"/>
                    <a:pt x="69" y="153"/>
                    <a:pt x="69" y="152"/>
                  </a:cubicBezTo>
                  <a:cubicBezTo>
                    <a:pt x="68" y="161"/>
                    <a:pt x="65" y="174"/>
                    <a:pt x="70" y="182"/>
                  </a:cubicBezTo>
                  <a:cubicBezTo>
                    <a:pt x="73" y="186"/>
                    <a:pt x="73" y="189"/>
                    <a:pt x="74" y="193"/>
                  </a:cubicBezTo>
                  <a:cubicBezTo>
                    <a:pt x="76" y="197"/>
                    <a:pt x="82" y="196"/>
                    <a:pt x="85" y="196"/>
                  </a:cubicBezTo>
                  <a:cubicBezTo>
                    <a:pt x="85" y="201"/>
                    <a:pt x="86" y="204"/>
                    <a:pt x="92" y="206"/>
                  </a:cubicBezTo>
                  <a:cubicBezTo>
                    <a:pt x="97" y="209"/>
                    <a:pt x="101" y="215"/>
                    <a:pt x="103" y="220"/>
                  </a:cubicBezTo>
                  <a:cubicBezTo>
                    <a:pt x="105" y="228"/>
                    <a:pt x="89" y="247"/>
                    <a:pt x="104" y="250"/>
                  </a:cubicBezTo>
                  <a:cubicBezTo>
                    <a:pt x="105" y="250"/>
                    <a:pt x="106" y="249"/>
                    <a:pt x="108" y="249"/>
                  </a:cubicBezTo>
                  <a:cubicBezTo>
                    <a:pt x="110" y="249"/>
                    <a:pt x="111" y="251"/>
                    <a:pt x="114" y="251"/>
                  </a:cubicBezTo>
                  <a:cubicBezTo>
                    <a:pt x="114" y="247"/>
                    <a:pt x="112" y="243"/>
                    <a:pt x="112" y="239"/>
                  </a:cubicBezTo>
                  <a:cubicBezTo>
                    <a:pt x="113" y="234"/>
                    <a:pt x="121" y="237"/>
                    <a:pt x="124" y="236"/>
                  </a:cubicBezTo>
                  <a:cubicBezTo>
                    <a:pt x="123" y="234"/>
                    <a:pt x="122" y="231"/>
                    <a:pt x="122" y="228"/>
                  </a:cubicBezTo>
                  <a:cubicBezTo>
                    <a:pt x="123" y="228"/>
                    <a:pt x="124" y="227"/>
                    <a:pt x="124" y="227"/>
                  </a:cubicBezTo>
                  <a:cubicBezTo>
                    <a:pt x="122" y="227"/>
                    <a:pt x="120" y="226"/>
                    <a:pt x="120" y="224"/>
                  </a:cubicBezTo>
                  <a:cubicBezTo>
                    <a:pt x="133" y="221"/>
                    <a:pt x="135" y="238"/>
                    <a:pt x="146" y="238"/>
                  </a:cubicBezTo>
                  <a:cubicBezTo>
                    <a:pt x="148" y="236"/>
                    <a:pt x="146" y="232"/>
                    <a:pt x="148" y="230"/>
                  </a:cubicBezTo>
                  <a:cubicBezTo>
                    <a:pt x="150" y="229"/>
                    <a:pt x="155" y="230"/>
                    <a:pt x="157" y="230"/>
                  </a:cubicBezTo>
                  <a:cubicBezTo>
                    <a:pt x="157" y="228"/>
                    <a:pt x="157" y="226"/>
                    <a:pt x="157" y="224"/>
                  </a:cubicBezTo>
                  <a:cubicBezTo>
                    <a:pt x="161" y="221"/>
                    <a:pt x="165" y="229"/>
                    <a:pt x="169" y="230"/>
                  </a:cubicBezTo>
                  <a:cubicBezTo>
                    <a:pt x="169" y="230"/>
                    <a:pt x="169" y="231"/>
                    <a:pt x="169" y="232"/>
                  </a:cubicBezTo>
                  <a:cubicBezTo>
                    <a:pt x="163" y="234"/>
                    <a:pt x="164" y="247"/>
                    <a:pt x="163" y="252"/>
                  </a:cubicBezTo>
                  <a:cubicBezTo>
                    <a:pt x="163" y="256"/>
                    <a:pt x="159" y="269"/>
                    <a:pt x="167" y="267"/>
                  </a:cubicBezTo>
                  <a:cubicBezTo>
                    <a:pt x="168" y="262"/>
                    <a:pt x="171" y="262"/>
                    <a:pt x="175" y="262"/>
                  </a:cubicBezTo>
                  <a:cubicBezTo>
                    <a:pt x="175" y="260"/>
                    <a:pt x="175" y="259"/>
                    <a:pt x="174" y="257"/>
                  </a:cubicBezTo>
                  <a:cubicBezTo>
                    <a:pt x="178" y="259"/>
                    <a:pt x="187" y="258"/>
                    <a:pt x="190" y="256"/>
                  </a:cubicBezTo>
                  <a:cubicBezTo>
                    <a:pt x="193" y="254"/>
                    <a:pt x="195" y="250"/>
                    <a:pt x="199" y="248"/>
                  </a:cubicBezTo>
                  <a:cubicBezTo>
                    <a:pt x="199" y="247"/>
                    <a:pt x="198" y="246"/>
                    <a:pt x="197" y="245"/>
                  </a:cubicBezTo>
                  <a:cubicBezTo>
                    <a:pt x="198" y="246"/>
                    <a:pt x="199" y="247"/>
                    <a:pt x="199" y="248"/>
                  </a:cubicBezTo>
                  <a:cubicBezTo>
                    <a:pt x="199" y="248"/>
                    <a:pt x="199" y="248"/>
                    <a:pt x="199" y="248"/>
                  </a:cubicBezTo>
                  <a:cubicBezTo>
                    <a:pt x="202" y="247"/>
                    <a:pt x="206" y="249"/>
                    <a:pt x="208" y="247"/>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d-ID" sz="1400" b="0" i="0" u="none" strike="noStrike" kern="0" cap="none" spc="0" normalizeH="0" baseline="0" noProof="0">
                <a:ln>
                  <a:noFill/>
                </a:ln>
                <a:solidFill>
                  <a:srgbClr val="E7E6E6"/>
                </a:solidFill>
                <a:effectLst/>
                <a:uLnTx/>
                <a:uFillTx/>
                <a:latin typeface="Arial"/>
                <a:cs typeface="Arial"/>
                <a:sym typeface="Arial"/>
              </a:endParaRPr>
            </a:p>
          </p:txBody>
        </p:sp>
        <p:sp>
          <p:nvSpPr>
            <p:cNvPr id="17" name="Freeform 10">
              <a:extLst>
                <a:ext uri="{FF2B5EF4-FFF2-40B4-BE49-F238E27FC236}">
                  <a16:creationId xmlns:a16="http://schemas.microsoft.com/office/drawing/2014/main" id="{0B8B7234-CA60-7CF8-00F1-CE2F8E3AF01A}"/>
                </a:ext>
              </a:extLst>
            </p:cNvPr>
            <p:cNvSpPr>
              <a:spLocks/>
            </p:cNvSpPr>
            <p:nvPr/>
          </p:nvSpPr>
          <p:spPr bwMode="auto">
            <a:xfrm>
              <a:off x="6596063" y="-768350"/>
              <a:ext cx="1455738" cy="1165225"/>
            </a:xfrm>
            <a:custGeom>
              <a:avLst/>
              <a:gdLst>
                <a:gd name="T0" fmla="*/ 78 w 625"/>
                <a:gd name="T1" fmla="*/ 499 h 500"/>
                <a:gd name="T2" fmla="*/ 106 w 625"/>
                <a:gd name="T3" fmla="*/ 472 h 500"/>
                <a:gd name="T4" fmla="*/ 92 w 625"/>
                <a:gd name="T5" fmla="*/ 428 h 500"/>
                <a:gd name="T6" fmla="*/ 128 w 625"/>
                <a:gd name="T7" fmla="*/ 425 h 500"/>
                <a:gd name="T8" fmla="*/ 169 w 625"/>
                <a:gd name="T9" fmla="*/ 405 h 500"/>
                <a:gd name="T10" fmla="*/ 211 w 625"/>
                <a:gd name="T11" fmla="*/ 395 h 500"/>
                <a:gd name="T12" fmla="*/ 227 w 625"/>
                <a:gd name="T13" fmla="*/ 362 h 500"/>
                <a:gd name="T14" fmla="*/ 273 w 625"/>
                <a:gd name="T15" fmla="*/ 372 h 500"/>
                <a:gd name="T16" fmla="*/ 286 w 625"/>
                <a:gd name="T17" fmla="*/ 342 h 500"/>
                <a:gd name="T18" fmla="*/ 305 w 625"/>
                <a:gd name="T19" fmla="*/ 331 h 500"/>
                <a:gd name="T20" fmla="*/ 339 w 625"/>
                <a:gd name="T21" fmla="*/ 310 h 500"/>
                <a:gd name="T22" fmla="*/ 366 w 625"/>
                <a:gd name="T23" fmla="*/ 292 h 500"/>
                <a:gd name="T24" fmla="*/ 390 w 625"/>
                <a:gd name="T25" fmla="*/ 260 h 500"/>
                <a:gd name="T26" fmla="*/ 400 w 625"/>
                <a:gd name="T27" fmla="*/ 219 h 500"/>
                <a:gd name="T28" fmla="*/ 425 w 625"/>
                <a:gd name="T29" fmla="*/ 211 h 500"/>
                <a:gd name="T30" fmla="*/ 441 w 625"/>
                <a:gd name="T31" fmla="*/ 186 h 500"/>
                <a:gd name="T32" fmla="*/ 474 w 625"/>
                <a:gd name="T33" fmla="*/ 209 h 500"/>
                <a:gd name="T34" fmla="*/ 499 w 625"/>
                <a:gd name="T35" fmla="*/ 201 h 500"/>
                <a:gd name="T36" fmla="*/ 518 w 625"/>
                <a:gd name="T37" fmla="*/ 208 h 500"/>
                <a:gd name="T38" fmla="*/ 554 w 625"/>
                <a:gd name="T39" fmla="*/ 223 h 500"/>
                <a:gd name="T40" fmla="*/ 569 w 625"/>
                <a:gd name="T41" fmla="*/ 281 h 500"/>
                <a:gd name="T42" fmla="*/ 580 w 625"/>
                <a:gd name="T43" fmla="*/ 270 h 500"/>
                <a:gd name="T44" fmla="*/ 605 w 625"/>
                <a:gd name="T45" fmla="*/ 234 h 500"/>
                <a:gd name="T46" fmla="*/ 624 w 625"/>
                <a:gd name="T47" fmla="*/ 218 h 500"/>
                <a:gd name="T48" fmla="*/ 592 w 625"/>
                <a:gd name="T49" fmla="*/ 189 h 500"/>
                <a:gd name="T50" fmla="*/ 591 w 625"/>
                <a:gd name="T51" fmla="*/ 155 h 500"/>
                <a:gd name="T52" fmla="*/ 593 w 625"/>
                <a:gd name="T53" fmla="*/ 102 h 500"/>
                <a:gd name="T54" fmla="*/ 608 w 625"/>
                <a:gd name="T55" fmla="*/ 75 h 500"/>
                <a:gd name="T56" fmla="*/ 574 w 625"/>
                <a:gd name="T57" fmla="*/ 52 h 500"/>
                <a:gd name="T58" fmla="*/ 511 w 625"/>
                <a:gd name="T59" fmla="*/ 47 h 500"/>
                <a:gd name="T60" fmla="*/ 478 w 625"/>
                <a:gd name="T61" fmla="*/ 57 h 500"/>
                <a:gd name="T62" fmla="*/ 428 w 625"/>
                <a:gd name="T63" fmla="*/ 47 h 500"/>
                <a:gd name="T64" fmla="*/ 376 w 625"/>
                <a:gd name="T65" fmla="*/ 47 h 500"/>
                <a:gd name="T66" fmla="*/ 336 w 625"/>
                <a:gd name="T67" fmla="*/ 34 h 500"/>
                <a:gd name="T68" fmla="*/ 308 w 625"/>
                <a:gd name="T69" fmla="*/ 68 h 500"/>
                <a:gd name="T70" fmla="*/ 271 w 625"/>
                <a:gd name="T71" fmla="*/ 74 h 500"/>
                <a:gd name="T72" fmla="*/ 208 w 625"/>
                <a:gd name="T73" fmla="*/ 49 h 500"/>
                <a:gd name="T74" fmla="*/ 133 w 625"/>
                <a:gd name="T75" fmla="*/ 7 h 500"/>
                <a:gd name="T76" fmla="*/ 114 w 625"/>
                <a:gd name="T77" fmla="*/ 6 h 500"/>
                <a:gd name="T78" fmla="*/ 113 w 625"/>
                <a:gd name="T79" fmla="*/ 34 h 500"/>
                <a:gd name="T80" fmla="*/ 111 w 625"/>
                <a:gd name="T81" fmla="*/ 49 h 500"/>
                <a:gd name="T82" fmla="*/ 84 w 625"/>
                <a:gd name="T83" fmla="*/ 66 h 500"/>
                <a:gd name="T84" fmla="*/ 77 w 625"/>
                <a:gd name="T85" fmla="*/ 104 h 500"/>
                <a:gd name="T86" fmla="*/ 59 w 625"/>
                <a:gd name="T87" fmla="*/ 123 h 500"/>
                <a:gd name="T88" fmla="*/ 18 w 625"/>
                <a:gd name="T89" fmla="*/ 135 h 500"/>
                <a:gd name="T90" fmla="*/ 6 w 625"/>
                <a:gd name="T91" fmla="*/ 133 h 500"/>
                <a:gd name="T92" fmla="*/ 4 w 625"/>
                <a:gd name="T93" fmla="*/ 152 h 500"/>
                <a:gd name="T94" fmla="*/ 4 w 625"/>
                <a:gd name="T95" fmla="*/ 183 h 500"/>
                <a:gd name="T96" fmla="*/ 7 w 625"/>
                <a:gd name="T97" fmla="*/ 212 h 500"/>
                <a:gd name="T98" fmla="*/ 21 w 625"/>
                <a:gd name="T99" fmla="*/ 213 h 500"/>
                <a:gd name="T100" fmla="*/ 17 w 625"/>
                <a:gd name="T101" fmla="*/ 231 h 500"/>
                <a:gd name="T102" fmla="*/ 10 w 625"/>
                <a:gd name="T103" fmla="*/ 252 h 500"/>
                <a:gd name="T104" fmla="*/ 11 w 625"/>
                <a:gd name="T105" fmla="*/ 270 h 500"/>
                <a:gd name="T106" fmla="*/ 13 w 625"/>
                <a:gd name="T107" fmla="*/ 284 h 500"/>
                <a:gd name="T108" fmla="*/ 24 w 625"/>
                <a:gd name="T109" fmla="*/ 333 h 500"/>
                <a:gd name="T110" fmla="*/ 26 w 625"/>
                <a:gd name="T111" fmla="*/ 368 h 500"/>
                <a:gd name="T112" fmla="*/ 26 w 625"/>
                <a:gd name="T113" fmla="*/ 412 h 500"/>
                <a:gd name="T114" fmla="*/ 29 w 625"/>
                <a:gd name="T115" fmla="*/ 457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25" h="500">
                  <a:moveTo>
                    <a:pt x="51" y="485"/>
                  </a:moveTo>
                  <a:cubicBezTo>
                    <a:pt x="52" y="481"/>
                    <a:pt x="55" y="481"/>
                    <a:pt x="58" y="481"/>
                  </a:cubicBezTo>
                  <a:cubicBezTo>
                    <a:pt x="60" y="487"/>
                    <a:pt x="65" y="490"/>
                    <a:pt x="65" y="497"/>
                  </a:cubicBezTo>
                  <a:cubicBezTo>
                    <a:pt x="70" y="497"/>
                    <a:pt x="75" y="500"/>
                    <a:pt x="80" y="499"/>
                  </a:cubicBezTo>
                  <a:cubicBezTo>
                    <a:pt x="80" y="499"/>
                    <a:pt x="81" y="499"/>
                    <a:pt x="82" y="499"/>
                  </a:cubicBezTo>
                  <a:cubicBezTo>
                    <a:pt x="81" y="499"/>
                    <a:pt x="79" y="499"/>
                    <a:pt x="78" y="499"/>
                  </a:cubicBezTo>
                  <a:cubicBezTo>
                    <a:pt x="76" y="491"/>
                    <a:pt x="89" y="489"/>
                    <a:pt x="94" y="490"/>
                  </a:cubicBezTo>
                  <a:cubicBezTo>
                    <a:pt x="93" y="489"/>
                    <a:pt x="93" y="487"/>
                    <a:pt x="91" y="487"/>
                  </a:cubicBezTo>
                  <a:cubicBezTo>
                    <a:pt x="91" y="487"/>
                    <a:pt x="91" y="486"/>
                    <a:pt x="91" y="486"/>
                  </a:cubicBezTo>
                  <a:cubicBezTo>
                    <a:pt x="94" y="486"/>
                    <a:pt x="96" y="488"/>
                    <a:pt x="100" y="488"/>
                  </a:cubicBezTo>
                  <a:cubicBezTo>
                    <a:pt x="100" y="486"/>
                    <a:pt x="100" y="484"/>
                    <a:pt x="100" y="482"/>
                  </a:cubicBezTo>
                  <a:cubicBezTo>
                    <a:pt x="103" y="481"/>
                    <a:pt x="110" y="475"/>
                    <a:pt x="106" y="472"/>
                  </a:cubicBezTo>
                  <a:cubicBezTo>
                    <a:pt x="103" y="470"/>
                    <a:pt x="97" y="471"/>
                    <a:pt x="99" y="466"/>
                  </a:cubicBezTo>
                  <a:cubicBezTo>
                    <a:pt x="102" y="465"/>
                    <a:pt x="105" y="465"/>
                    <a:pt x="109" y="465"/>
                  </a:cubicBezTo>
                  <a:cubicBezTo>
                    <a:pt x="110" y="460"/>
                    <a:pt x="107" y="448"/>
                    <a:pt x="100" y="449"/>
                  </a:cubicBezTo>
                  <a:cubicBezTo>
                    <a:pt x="99" y="453"/>
                    <a:pt x="96" y="450"/>
                    <a:pt x="96" y="448"/>
                  </a:cubicBezTo>
                  <a:cubicBezTo>
                    <a:pt x="95" y="443"/>
                    <a:pt x="96" y="444"/>
                    <a:pt x="99" y="442"/>
                  </a:cubicBezTo>
                  <a:cubicBezTo>
                    <a:pt x="102" y="438"/>
                    <a:pt x="92" y="432"/>
                    <a:pt x="92" y="428"/>
                  </a:cubicBezTo>
                  <a:cubicBezTo>
                    <a:pt x="96" y="428"/>
                    <a:pt x="96" y="431"/>
                    <a:pt x="100" y="431"/>
                  </a:cubicBezTo>
                  <a:cubicBezTo>
                    <a:pt x="100" y="428"/>
                    <a:pt x="100" y="426"/>
                    <a:pt x="103" y="426"/>
                  </a:cubicBezTo>
                  <a:cubicBezTo>
                    <a:pt x="108" y="425"/>
                    <a:pt x="105" y="425"/>
                    <a:pt x="107" y="422"/>
                  </a:cubicBezTo>
                  <a:cubicBezTo>
                    <a:pt x="108" y="419"/>
                    <a:pt x="113" y="420"/>
                    <a:pt x="115" y="420"/>
                  </a:cubicBezTo>
                  <a:cubicBezTo>
                    <a:pt x="118" y="421"/>
                    <a:pt x="118" y="424"/>
                    <a:pt x="118" y="426"/>
                  </a:cubicBezTo>
                  <a:cubicBezTo>
                    <a:pt x="122" y="427"/>
                    <a:pt x="125" y="425"/>
                    <a:pt x="128" y="425"/>
                  </a:cubicBezTo>
                  <a:cubicBezTo>
                    <a:pt x="124" y="421"/>
                    <a:pt x="127" y="417"/>
                    <a:pt x="132" y="418"/>
                  </a:cubicBezTo>
                  <a:cubicBezTo>
                    <a:pt x="133" y="415"/>
                    <a:pt x="139" y="414"/>
                    <a:pt x="142" y="414"/>
                  </a:cubicBezTo>
                  <a:cubicBezTo>
                    <a:pt x="146" y="414"/>
                    <a:pt x="148" y="410"/>
                    <a:pt x="148" y="406"/>
                  </a:cubicBezTo>
                  <a:cubicBezTo>
                    <a:pt x="149" y="406"/>
                    <a:pt x="150" y="406"/>
                    <a:pt x="151" y="406"/>
                  </a:cubicBezTo>
                  <a:cubicBezTo>
                    <a:pt x="151" y="404"/>
                    <a:pt x="152" y="399"/>
                    <a:pt x="150" y="399"/>
                  </a:cubicBezTo>
                  <a:cubicBezTo>
                    <a:pt x="157" y="398"/>
                    <a:pt x="164" y="399"/>
                    <a:pt x="169" y="405"/>
                  </a:cubicBezTo>
                  <a:cubicBezTo>
                    <a:pt x="170" y="407"/>
                    <a:pt x="174" y="407"/>
                    <a:pt x="177" y="405"/>
                  </a:cubicBezTo>
                  <a:cubicBezTo>
                    <a:pt x="179" y="404"/>
                    <a:pt x="178" y="402"/>
                    <a:pt x="177" y="400"/>
                  </a:cubicBezTo>
                  <a:cubicBezTo>
                    <a:pt x="184" y="397"/>
                    <a:pt x="194" y="400"/>
                    <a:pt x="201" y="400"/>
                  </a:cubicBezTo>
                  <a:cubicBezTo>
                    <a:pt x="201" y="399"/>
                    <a:pt x="201" y="397"/>
                    <a:pt x="201" y="396"/>
                  </a:cubicBezTo>
                  <a:cubicBezTo>
                    <a:pt x="207" y="395"/>
                    <a:pt x="204" y="398"/>
                    <a:pt x="207" y="400"/>
                  </a:cubicBezTo>
                  <a:cubicBezTo>
                    <a:pt x="211" y="402"/>
                    <a:pt x="211" y="396"/>
                    <a:pt x="211" y="395"/>
                  </a:cubicBezTo>
                  <a:cubicBezTo>
                    <a:pt x="210" y="391"/>
                    <a:pt x="211" y="389"/>
                    <a:pt x="209" y="385"/>
                  </a:cubicBezTo>
                  <a:cubicBezTo>
                    <a:pt x="208" y="382"/>
                    <a:pt x="209" y="380"/>
                    <a:pt x="212" y="378"/>
                  </a:cubicBezTo>
                  <a:cubicBezTo>
                    <a:pt x="213" y="374"/>
                    <a:pt x="209" y="371"/>
                    <a:pt x="210" y="367"/>
                  </a:cubicBezTo>
                  <a:cubicBezTo>
                    <a:pt x="210" y="363"/>
                    <a:pt x="211" y="360"/>
                    <a:pt x="211" y="356"/>
                  </a:cubicBezTo>
                  <a:cubicBezTo>
                    <a:pt x="216" y="355"/>
                    <a:pt x="217" y="358"/>
                    <a:pt x="220" y="361"/>
                  </a:cubicBezTo>
                  <a:cubicBezTo>
                    <a:pt x="221" y="362"/>
                    <a:pt x="226" y="364"/>
                    <a:pt x="227" y="362"/>
                  </a:cubicBezTo>
                  <a:cubicBezTo>
                    <a:pt x="231" y="361"/>
                    <a:pt x="235" y="367"/>
                    <a:pt x="236" y="370"/>
                  </a:cubicBezTo>
                  <a:cubicBezTo>
                    <a:pt x="239" y="370"/>
                    <a:pt x="244" y="372"/>
                    <a:pt x="247" y="370"/>
                  </a:cubicBezTo>
                  <a:cubicBezTo>
                    <a:pt x="247" y="370"/>
                    <a:pt x="247" y="369"/>
                    <a:pt x="247" y="368"/>
                  </a:cubicBezTo>
                  <a:cubicBezTo>
                    <a:pt x="247" y="368"/>
                    <a:pt x="258" y="372"/>
                    <a:pt x="259" y="372"/>
                  </a:cubicBezTo>
                  <a:cubicBezTo>
                    <a:pt x="264" y="372"/>
                    <a:pt x="266" y="374"/>
                    <a:pt x="270" y="377"/>
                  </a:cubicBezTo>
                  <a:cubicBezTo>
                    <a:pt x="271" y="375"/>
                    <a:pt x="273" y="374"/>
                    <a:pt x="273" y="372"/>
                  </a:cubicBezTo>
                  <a:cubicBezTo>
                    <a:pt x="269" y="371"/>
                    <a:pt x="268" y="366"/>
                    <a:pt x="268" y="363"/>
                  </a:cubicBezTo>
                  <a:cubicBezTo>
                    <a:pt x="269" y="361"/>
                    <a:pt x="271" y="359"/>
                    <a:pt x="270" y="357"/>
                  </a:cubicBezTo>
                  <a:cubicBezTo>
                    <a:pt x="269" y="355"/>
                    <a:pt x="268" y="354"/>
                    <a:pt x="269" y="352"/>
                  </a:cubicBezTo>
                  <a:cubicBezTo>
                    <a:pt x="272" y="352"/>
                    <a:pt x="274" y="354"/>
                    <a:pt x="277" y="354"/>
                  </a:cubicBezTo>
                  <a:cubicBezTo>
                    <a:pt x="279" y="354"/>
                    <a:pt x="278" y="349"/>
                    <a:pt x="280" y="348"/>
                  </a:cubicBezTo>
                  <a:cubicBezTo>
                    <a:pt x="282" y="345"/>
                    <a:pt x="282" y="343"/>
                    <a:pt x="286" y="342"/>
                  </a:cubicBezTo>
                  <a:cubicBezTo>
                    <a:pt x="289" y="342"/>
                    <a:pt x="292" y="344"/>
                    <a:pt x="295" y="343"/>
                  </a:cubicBezTo>
                  <a:cubicBezTo>
                    <a:pt x="298" y="353"/>
                    <a:pt x="299" y="343"/>
                    <a:pt x="303" y="341"/>
                  </a:cubicBezTo>
                  <a:cubicBezTo>
                    <a:pt x="307" y="340"/>
                    <a:pt x="308" y="338"/>
                    <a:pt x="305" y="336"/>
                  </a:cubicBezTo>
                  <a:cubicBezTo>
                    <a:pt x="302" y="334"/>
                    <a:pt x="304" y="331"/>
                    <a:pt x="304" y="328"/>
                  </a:cubicBezTo>
                  <a:cubicBezTo>
                    <a:pt x="305" y="328"/>
                    <a:pt x="305" y="328"/>
                    <a:pt x="305" y="328"/>
                  </a:cubicBezTo>
                  <a:cubicBezTo>
                    <a:pt x="305" y="329"/>
                    <a:pt x="305" y="330"/>
                    <a:pt x="305" y="331"/>
                  </a:cubicBezTo>
                  <a:cubicBezTo>
                    <a:pt x="309" y="333"/>
                    <a:pt x="313" y="333"/>
                    <a:pt x="317" y="330"/>
                  </a:cubicBezTo>
                  <a:cubicBezTo>
                    <a:pt x="317" y="330"/>
                    <a:pt x="319" y="328"/>
                    <a:pt x="319" y="329"/>
                  </a:cubicBezTo>
                  <a:cubicBezTo>
                    <a:pt x="320" y="327"/>
                    <a:pt x="319" y="325"/>
                    <a:pt x="319" y="324"/>
                  </a:cubicBezTo>
                  <a:cubicBezTo>
                    <a:pt x="323" y="323"/>
                    <a:pt x="323" y="324"/>
                    <a:pt x="323" y="320"/>
                  </a:cubicBezTo>
                  <a:cubicBezTo>
                    <a:pt x="323" y="318"/>
                    <a:pt x="322" y="316"/>
                    <a:pt x="320" y="316"/>
                  </a:cubicBezTo>
                  <a:cubicBezTo>
                    <a:pt x="323" y="305"/>
                    <a:pt x="334" y="316"/>
                    <a:pt x="339" y="310"/>
                  </a:cubicBezTo>
                  <a:cubicBezTo>
                    <a:pt x="341" y="306"/>
                    <a:pt x="346" y="305"/>
                    <a:pt x="348" y="301"/>
                  </a:cubicBezTo>
                  <a:cubicBezTo>
                    <a:pt x="351" y="296"/>
                    <a:pt x="349" y="294"/>
                    <a:pt x="356" y="295"/>
                  </a:cubicBezTo>
                  <a:cubicBezTo>
                    <a:pt x="356" y="298"/>
                    <a:pt x="355" y="316"/>
                    <a:pt x="362" y="306"/>
                  </a:cubicBezTo>
                  <a:cubicBezTo>
                    <a:pt x="362" y="306"/>
                    <a:pt x="363" y="306"/>
                    <a:pt x="363" y="305"/>
                  </a:cubicBezTo>
                  <a:cubicBezTo>
                    <a:pt x="363" y="304"/>
                    <a:pt x="364" y="303"/>
                    <a:pt x="364" y="303"/>
                  </a:cubicBezTo>
                  <a:cubicBezTo>
                    <a:pt x="365" y="300"/>
                    <a:pt x="367" y="296"/>
                    <a:pt x="366" y="292"/>
                  </a:cubicBezTo>
                  <a:cubicBezTo>
                    <a:pt x="365" y="290"/>
                    <a:pt x="363" y="290"/>
                    <a:pt x="364" y="287"/>
                  </a:cubicBezTo>
                  <a:cubicBezTo>
                    <a:pt x="365" y="286"/>
                    <a:pt x="365" y="284"/>
                    <a:pt x="365" y="282"/>
                  </a:cubicBezTo>
                  <a:cubicBezTo>
                    <a:pt x="367" y="283"/>
                    <a:pt x="369" y="281"/>
                    <a:pt x="368" y="279"/>
                  </a:cubicBezTo>
                  <a:cubicBezTo>
                    <a:pt x="371" y="278"/>
                    <a:pt x="374" y="280"/>
                    <a:pt x="377" y="279"/>
                  </a:cubicBezTo>
                  <a:cubicBezTo>
                    <a:pt x="378" y="279"/>
                    <a:pt x="380" y="272"/>
                    <a:pt x="380" y="270"/>
                  </a:cubicBezTo>
                  <a:cubicBezTo>
                    <a:pt x="383" y="266"/>
                    <a:pt x="385" y="262"/>
                    <a:pt x="390" y="260"/>
                  </a:cubicBezTo>
                  <a:cubicBezTo>
                    <a:pt x="393" y="258"/>
                    <a:pt x="394" y="257"/>
                    <a:pt x="394" y="254"/>
                  </a:cubicBezTo>
                  <a:cubicBezTo>
                    <a:pt x="394" y="254"/>
                    <a:pt x="391" y="253"/>
                    <a:pt x="391" y="253"/>
                  </a:cubicBezTo>
                  <a:cubicBezTo>
                    <a:pt x="391" y="248"/>
                    <a:pt x="377" y="241"/>
                    <a:pt x="387" y="237"/>
                  </a:cubicBezTo>
                  <a:cubicBezTo>
                    <a:pt x="392" y="236"/>
                    <a:pt x="389" y="231"/>
                    <a:pt x="391" y="227"/>
                  </a:cubicBezTo>
                  <a:cubicBezTo>
                    <a:pt x="393" y="224"/>
                    <a:pt x="396" y="224"/>
                    <a:pt x="395" y="220"/>
                  </a:cubicBezTo>
                  <a:cubicBezTo>
                    <a:pt x="397" y="219"/>
                    <a:pt x="398" y="219"/>
                    <a:pt x="400" y="219"/>
                  </a:cubicBezTo>
                  <a:cubicBezTo>
                    <a:pt x="400" y="224"/>
                    <a:pt x="406" y="225"/>
                    <a:pt x="404" y="229"/>
                  </a:cubicBezTo>
                  <a:cubicBezTo>
                    <a:pt x="406" y="226"/>
                    <a:pt x="411" y="227"/>
                    <a:pt x="414" y="227"/>
                  </a:cubicBezTo>
                  <a:cubicBezTo>
                    <a:pt x="414" y="226"/>
                    <a:pt x="415" y="226"/>
                    <a:pt x="416" y="225"/>
                  </a:cubicBezTo>
                  <a:cubicBezTo>
                    <a:pt x="414" y="223"/>
                    <a:pt x="414" y="221"/>
                    <a:pt x="412" y="219"/>
                  </a:cubicBezTo>
                  <a:cubicBezTo>
                    <a:pt x="410" y="218"/>
                    <a:pt x="409" y="218"/>
                    <a:pt x="409" y="216"/>
                  </a:cubicBezTo>
                  <a:cubicBezTo>
                    <a:pt x="416" y="215"/>
                    <a:pt x="420" y="216"/>
                    <a:pt x="425" y="211"/>
                  </a:cubicBezTo>
                  <a:cubicBezTo>
                    <a:pt x="427" y="208"/>
                    <a:pt x="427" y="199"/>
                    <a:pt x="427" y="196"/>
                  </a:cubicBezTo>
                  <a:cubicBezTo>
                    <a:pt x="426" y="194"/>
                    <a:pt x="424" y="195"/>
                    <a:pt x="425" y="192"/>
                  </a:cubicBezTo>
                  <a:cubicBezTo>
                    <a:pt x="426" y="191"/>
                    <a:pt x="428" y="191"/>
                    <a:pt x="429" y="190"/>
                  </a:cubicBezTo>
                  <a:cubicBezTo>
                    <a:pt x="433" y="185"/>
                    <a:pt x="426" y="183"/>
                    <a:pt x="426" y="179"/>
                  </a:cubicBezTo>
                  <a:cubicBezTo>
                    <a:pt x="427" y="178"/>
                    <a:pt x="428" y="177"/>
                    <a:pt x="429" y="176"/>
                  </a:cubicBezTo>
                  <a:cubicBezTo>
                    <a:pt x="431" y="179"/>
                    <a:pt x="442" y="182"/>
                    <a:pt x="441" y="186"/>
                  </a:cubicBezTo>
                  <a:cubicBezTo>
                    <a:pt x="446" y="187"/>
                    <a:pt x="451" y="184"/>
                    <a:pt x="456" y="185"/>
                  </a:cubicBezTo>
                  <a:cubicBezTo>
                    <a:pt x="460" y="187"/>
                    <a:pt x="464" y="186"/>
                    <a:pt x="468" y="187"/>
                  </a:cubicBezTo>
                  <a:cubicBezTo>
                    <a:pt x="468" y="191"/>
                    <a:pt x="467" y="195"/>
                    <a:pt x="468" y="198"/>
                  </a:cubicBezTo>
                  <a:cubicBezTo>
                    <a:pt x="471" y="199"/>
                    <a:pt x="475" y="197"/>
                    <a:pt x="478" y="198"/>
                  </a:cubicBezTo>
                  <a:cubicBezTo>
                    <a:pt x="479" y="201"/>
                    <a:pt x="477" y="201"/>
                    <a:pt x="476" y="202"/>
                  </a:cubicBezTo>
                  <a:cubicBezTo>
                    <a:pt x="473" y="203"/>
                    <a:pt x="473" y="207"/>
                    <a:pt x="474" y="209"/>
                  </a:cubicBezTo>
                  <a:cubicBezTo>
                    <a:pt x="478" y="210"/>
                    <a:pt x="482" y="209"/>
                    <a:pt x="486" y="210"/>
                  </a:cubicBezTo>
                  <a:cubicBezTo>
                    <a:pt x="487" y="209"/>
                    <a:pt x="487" y="209"/>
                    <a:pt x="487" y="209"/>
                  </a:cubicBezTo>
                  <a:cubicBezTo>
                    <a:pt x="491" y="208"/>
                    <a:pt x="492" y="214"/>
                    <a:pt x="497" y="213"/>
                  </a:cubicBezTo>
                  <a:cubicBezTo>
                    <a:pt x="495" y="212"/>
                    <a:pt x="494" y="208"/>
                    <a:pt x="497" y="207"/>
                  </a:cubicBezTo>
                  <a:cubicBezTo>
                    <a:pt x="497" y="205"/>
                    <a:pt x="497" y="203"/>
                    <a:pt x="497" y="201"/>
                  </a:cubicBezTo>
                  <a:cubicBezTo>
                    <a:pt x="498" y="200"/>
                    <a:pt x="498" y="200"/>
                    <a:pt x="499" y="201"/>
                  </a:cubicBezTo>
                  <a:cubicBezTo>
                    <a:pt x="500" y="201"/>
                    <a:pt x="500" y="203"/>
                    <a:pt x="501" y="204"/>
                  </a:cubicBezTo>
                  <a:cubicBezTo>
                    <a:pt x="503" y="205"/>
                    <a:pt x="506" y="205"/>
                    <a:pt x="508" y="205"/>
                  </a:cubicBezTo>
                  <a:cubicBezTo>
                    <a:pt x="508" y="205"/>
                    <a:pt x="508" y="207"/>
                    <a:pt x="508" y="207"/>
                  </a:cubicBezTo>
                  <a:cubicBezTo>
                    <a:pt x="509" y="207"/>
                    <a:pt x="510" y="208"/>
                    <a:pt x="511" y="208"/>
                  </a:cubicBezTo>
                  <a:cubicBezTo>
                    <a:pt x="511" y="211"/>
                    <a:pt x="515" y="216"/>
                    <a:pt x="518" y="213"/>
                  </a:cubicBezTo>
                  <a:cubicBezTo>
                    <a:pt x="519" y="211"/>
                    <a:pt x="517" y="209"/>
                    <a:pt x="518" y="208"/>
                  </a:cubicBezTo>
                  <a:cubicBezTo>
                    <a:pt x="520" y="207"/>
                    <a:pt x="522" y="209"/>
                    <a:pt x="521" y="211"/>
                  </a:cubicBezTo>
                  <a:cubicBezTo>
                    <a:pt x="524" y="211"/>
                    <a:pt x="525" y="208"/>
                    <a:pt x="525" y="206"/>
                  </a:cubicBezTo>
                  <a:cubicBezTo>
                    <a:pt x="529" y="206"/>
                    <a:pt x="532" y="208"/>
                    <a:pt x="535" y="207"/>
                  </a:cubicBezTo>
                  <a:cubicBezTo>
                    <a:pt x="537" y="206"/>
                    <a:pt x="538" y="207"/>
                    <a:pt x="539" y="208"/>
                  </a:cubicBezTo>
                  <a:cubicBezTo>
                    <a:pt x="542" y="212"/>
                    <a:pt x="547" y="216"/>
                    <a:pt x="551" y="217"/>
                  </a:cubicBezTo>
                  <a:cubicBezTo>
                    <a:pt x="551" y="219"/>
                    <a:pt x="554" y="221"/>
                    <a:pt x="554" y="223"/>
                  </a:cubicBezTo>
                  <a:cubicBezTo>
                    <a:pt x="554" y="226"/>
                    <a:pt x="553" y="228"/>
                    <a:pt x="552" y="230"/>
                  </a:cubicBezTo>
                  <a:cubicBezTo>
                    <a:pt x="550" y="235"/>
                    <a:pt x="552" y="241"/>
                    <a:pt x="549" y="245"/>
                  </a:cubicBezTo>
                  <a:cubicBezTo>
                    <a:pt x="545" y="248"/>
                    <a:pt x="543" y="252"/>
                    <a:pt x="548" y="254"/>
                  </a:cubicBezTo>
                  <a:cubicBezTo>
                    <a:pt x="552" y="256"/>
                    <a:pt x="553" y="266"/>
                    <a:pt x="552" y="269"/>
                  </a:cubicBezTo>
                  <a:cubicBezTo>
                    <a:pt x="547" y="270"/>
                    <a:pt x="552" y="274"/>
                    <a:pt x="554" y="276"/>
                  </a:cubicBezTo>
                  <a:cubicBezTo>
                    <a:pt x="558" y="279"/>
                    <a:pt x="563" y="280"/>
                    <a:pt x="569" y="281"/>
                  </a:cubicBezTo>
                  <a:cubicBezTo>
                    <a:pt x="570" y="281"/>
                    <a:pt x="570" y="281"/>
                    <a:pt x="571" y="281"/>
                  </a:cubicBezTo>
                  <a:cubicBezTo>
                    <a:pt x="571" y="281"/>
                    <a:pt x="571" y="281"/>
                    <a:pt x="571" y="281"/>
                  </a:cubicBezTo>
                  <a:cubicBezTo>
                    <a:pt x="571" y="281"/>
                    <a:pt x="571" y="281"/>
                    <a:pt x="571" y="281"/>
                  </a:cubicBezTo>
                  <a:cubicBezTo>
                    <a:pt x="572" y="281"/>
                    <a:pt x="572" y="281"/>
                    <a:pt x="572" y="281"/>
                  </a:cubicBezTo>
                  <a:cubicBezTo>
                    <a:pt x="573" y="279"/>
                    <a:pt x="573" y="277"/>
                    <a:pt x="572" y="277"/>
                  </a:cubicBezTo>
                  <a:cubicBezTo>
                    <a:pt x="571" y="271"/>
                    <a:pt x="576" y="272"/>
                    <a:pt x="580" y="270"/>
                  </a:cubicBezTo>
                  <a:cubicBezTo>
                    <a:pt x="587" y="267"/>
                    <a:pt x="578" y="263"/>
                    <a:pt x="577" y="260"/>
                  </a:cubicBezTo>
                  <a:cubicBezTo>
                    <a:pt x="576" y="258"/>
                    <a:pt x="574" y="249"/>
                    <a:pt x="578" y="248"/>
                  </a:cubicBezTo>
                  <a:cubicBezTo>
                    <a:pt x="582" y="247"/>
                    <a:pt x="578" y="240"/>
                    <a:pt x="583" y="239"/>
                  </a:cubicBezTo>
                  <a:cubicBezTo>
                    <a:pt x="583" y="238"/>
                    <a:pt x="583" y="238"/>
                    <a:pt x="583" y="237"/>
                  </a:cubicBezTo>
                  <a:cubicBezTo>
                    <a:pt x="588" y="238"/>
                    <a:pt x="596" y="226"/>
                    <a:pt x="599" y="227"/>
                  </a:cubicBezTo>
                  <a:cubicBezTo>
                    <a:pt x="601" y="229"/>
                    <a:pt x="602" y="233"/>
                    <a:pt x="605" y="234"/>
                  </a:cubicBezTo>
                  <a:cubicBezTo>
                    <a:pt x="608" y="235"/>
                    <a:pt x="611" y="236"/>
                    <a:pt x="615" y="235"/>
                  </a:cubicBezTo>
                  <a:cubicBezTo>
                    <a:pt x="616" y="234"/>
                    <a:pt x="617" y="234"/>
                    <a:pt x="619" y="232"/>
                  </a:cubicBezTo>
                  <a:cubicBezTo>
                    <a:pt x="620" y="231"/>
                    <a:pt x="619" y="232"/>
                    <a:pt x="621" y="231"/>
                  </a:cubicBezTo>
                  <a:cubicBezTo>
                    <a:pt x="620" y="228"/>
                    <a:pt x="622" y="228"/>
                    <a:pt x="624" y="226"/>
                  </a:cubicBezTo>
                  <a:cubicBezTo>
                    <a:pt x="623" y="226"/>
                    <a:pt x="622" y="225"/>
                    <a:pt x="621" y="225"/>
                  </a:cubicBezTo>
                  <a:cubicBezTo>
                    <a:pt x="620" y="222"/>
                    <a:pt x="625" y="221"/>
                    <a:pt x="624" y="218"/>
                  </a:cubicBezTo>
                  <a:cubicBezTo>
                    <a:pt x="623" y="213"/>
                    <a:pt x="616" y="213"/>
                    <a:pt x="612" y="213"/>
                  </a:cubicBezTo>
                  <a:cubicBezTo>
                    <a:pt x="612" y="212"/>
                    <a:pt x="612" y="211"/>
                    <a:pt x="612" y="209"/>
                  </a:cubicBezTo>
                  <a:cubicBezTo>
                    <a:pt x="606" y="209"/>
                    <a:pt x="606" y="206"/>
                    <a:pt x="606" y="201"/>
                  </a:cubicBezTo>
                  <a:cubicBezTo>
                    <a:pt x="602" y="199"/>
                    <a:pt x="603" y="194"/>
                    <a:pt x="600" y="193"/>
                  </a:cubicBezTo>
                  <a:cubicBezTo>
                    <a:pt x="596" y="190"/>
                    <a:pt x="593" y="194"/>
                    <a:pt x="590" y="196"/>
                  </a:cubicBezTo>
                  <a:cubicBezTo>
                    <a:pt x="588" y="192"/>
                    <a:pt x="591" y="192"/>
                    <a:pt x="592" y="189"/>
                  </a:cubicBezTo>
                  <a:cubicBezTo>
                    <a:pt x="593" y="187"/>
                    <a:pt x="590" y="185"/>
                    <a:pt x="591" y="182"/>
                  </a:cubicBezTo>
                  <a:cubicBezTo>
                    <a:pt x="597" y="182"/>
                    <a:pt x="598" y="182"/>
                    <a:pt x="598" y="175"/>
                  </a:cubicBezTo>
                  <a:cubicBezTo>
                    <a:pt x="599" y="169"/>
                    <a:pt x="596" y="168"/>
                    <a:pt x="592" y="166"/>
                  </a:cubicBezTo>
                  <a:cubicBezTo>
                    <a:pt x="591" y="167"/>
                    <a:pt x="590" y="167"/>
                    <a:pt x="588" y="167"/>
                  </a:cubicBezTo>
                  <a:cubicBezTo>
                    <a:pt x="588" y="165"/>
                    <a:pt x="587" y="163"/>
                    <a:pt x="588" y="161"/>
                  </a:cubicBezTo>
                  <a:cubicBezTo>
                    <a:pt x="589" y="159"/>
                    <a:pt x="592" y="158"/>
                    <a:pt x="591" y="155"/>
                  </a:cubicBezTo>
                  <a:cubicBezTo>
                    <a:pt x="592" y="159"/>
                    <a:pt x="602" y="153"/>
                    <a:pt x="603" y="151"/>
                  </a:cubicBezTo>
                  <a:cubicBezTo>
                    <a:pt x="604" y="148"/>
                    <a:pt x="603" y="144"/>
                    <a:pt x="604" y="141"/>
                  </a:cubicBezTo>
                  <a:cubicBezTo>
                    <a:pt x="604" y="137"/>
                    <a:pt x="605" y="134"/>
                    <a:pt x="605" y="131"/>
                  </a:cubicBezTo>
                  <a:cubicBezTo>
                    <a:pt x="602" y="130"/>
                    <a:pt x="599" y="133"/>
                    <a:pt x="597" y="132"/>
                  </a:cubicBezTo>
                  <a:cubicBezTo>
                    <a:pt x="596" y="124"/>
                    <a:pt x="607" y="116"/>
                    <a:pt x="601" y="107"/>
                  </a:cubicBezTo>
                  <a:cubicBezTo>
                    <a:pt x="599" y="104"/>
                    <a:pt x="595" y="105"/>
                    <a:pt x="593" y="102"/>
                  </a:cubicBezTo>
                  <a:cubicBezTo>
                    <a:pt x="592" y="99"/>
                    <a:pt x="593" y="96"/>
                    <a:pt x="593" y="92"/>
                  </a:cubicBezTo>
                  <a:cubicBezTo>
                    <a:pt x="593" y="90"/>
                    <a:pt x="592" y="88"/>
                    <a:pt x="592" y="86"/>
                  </a:cubicBezTo>
                  <a:cubicBezTo>
                    <a:pt x="594" y="86"/>
                    <a:pt x="596" y="86"/>
                    <a:pt x="596" y="89"/>
                  </a:cubicBezTo>
                  <a:cubicBezTo>
                    <a:pt x="599" y="90"/>
                    <a:pt x="601" y="86"/>
                    <a:pt x="603" y="85"/>
                  </a:cubicBezTo>
                  <a:cubicBezTo>
                    <a:pt x="606" y="85"/>
                    <a:pt x="608" y="84"/>
                    <a:pt x="609" y="81"/>
                  </a:cubicBezTo>
                  <a:cubicBezTo>
                    <a:pt x="611" y="78"/>
                    <a:pt x="610" y="76"/>
                    <a:pt x="608" y="75"/>
                  </a:cubicBezTo>
                  <a:cubicBezTo>
                    <a:pt x="606" y="76"/>
                    <a:pt x="604" y="77"/>
                    <a:pt x="602" y="78"/>
                  </a:cubicBezTo>
                  <a:cubicBezTo>
                    <a:pt x="604" y="77"/>
                    <a:pt x="606" y="76"/>
                    <a:pt x="608" y="75"/>
                  </a:cubicBezTo>
                  <a:cubicBezTo>
                    <a:pt x="606" y="74"/>
                    <a:pt x="603" y="73"/>
                    <a:pt x="600" y="73"/>
                  </a:cubicBezTo>
                  <a:cubicBezTo>
                    <a:pt x="593" y="72"/>
                    <a:pt x="588" y="66"/>
                    <a:pt x="586" y="60"/>
                  </a:cubicBezTo>
                  <a:cubicBezTo>
                    <a:pt x="585" y="56"/>
                    <a:pt x="580" y="57"/>
                    <a:pt x="579" y="54"/>
                  </a:cubicBezTo>
                  <a:cubicBezTo>
                    <a:pt x="576" y="54"/>
                    <a:pt x="575" y="54"/>
                    <a:pt x="574" y="52"/>
                  </a:cubicBezTo>
                  <a:cubicBezTo>
                    <a:pt x="572" y="50"/>
                    <a:pt x="570" y="52"/>
                    <a:pt x="569" y="53"/>
                  </a:cubicBezTo>
                  <a:cubicBezTo>
                    <a:pt x="566" y="57"/>
                    <a:pt x="564" y="57"/>
                    <a:pt x="559" y="58"/>
                  </a:cubicBezTo>
                  <a:cubicBezTo>
                    <a:pt x="555" y="58"/>
                    <a:pt x="550" y="58"/>
                    <a:pt x="546" y="56"/>
                  </a:cubicBezTo>
                  <a:cubicBezTo>
                    <a:pt x="541" y="53"/>
                    <a:pt x="537" y="52"/>
                    <a:pt x="531" y="53"/>
                  </a:cubicBezTo>
                  <a:cubicBezTo>
                    <a:pt x="529" y="53"/>
                    <a:pt x="519" y="56"/>
                    <a:pt x="519" y="52"/>
                  </a:cubicBezTo>
                  <a:cubicBezTo>
                    <a:pt x="519" y="47"/>
                    <a:pt x="515" y="47"/>
                    <a:pt x="511" y="47"/>
                  </a:cubicBezTo>
                  <a:cubicBezTo>
                    <a:pt x="506" y="47"/>
                    <a:pt x="507" y="43"/>
                    <a:pt x="503" y="40"/>
                  </a:cubicBezTo>
                  <a:cubicBezTo>
                    <a:pt x="499" y="37"/>
                    <a:pt x="498" y="45"/>
                    <a:pt x="497" y="47"/>
                  </a:cubicBezTo>
                  <a:cubicBezTo>
                    <a:pt x="496" y="46"/>
                    <a:pt x="494" y="47"/>
                    <a:pt x="493" y="47"/>
                  </a:cubicBezTo>
                  <a:cubicBezTo>
                    <a:pt x="493" y="48"/>
                    <a:pt x="492" y="49"/>
                    <a:pt x="493" y="50"/>
                  </a:cubicBezTo>
                  <a:cubicBezTo>
                    <a:pt x="488" y="50"/>
                    <a:pt x="483" y="47"/>
                    <a:pt x="478" y="47"/>
                  </a:cubicBezTo>
                  <a:cubicBezTo>
                    <a:pt x="478" y="50"/>
                    <a:pt x="479" y="53"/>
                    <a:pt x="478" y="57"/>
                  </a:cubicBezTo>
                  <a:cubicBezTo>
                    <a:pt x="472" y="56"/>
                    <a:pt x="464" y="60"/>
                    <a:pt x="458" y="57"/>
                  </a:cubicBezTo>
                  <a:cubicBezTo>
                    <a:pt x="454" y="56"/>
                    <a:pt x="451" y="50"/>
                    <a:pt x="446" y="51"/>
                  </a:cubicBezTo>
                  <a:cubicBezTo>
                    <a:pt x="445" y="53"/>
                    <a:pt x="441" y="57"/>
                    <a:pt x="440" y="52"/>
                  </a:cubicBezTo>
                  <a:cubicBezTo>
                    <a:pt x="439" y="50"/>
                    <a:pt x="440" y="47"/>
                    <a:pt x="440" y="45"/>
                  </a:cubicBezTo>
                  <a:cubicBezTo>
                    <a:pt x="436" y="44"/>
                    <a:pt x="437" y="48"/>
                    <a:pt x="435" y="49"/>
                  </a:cubicBezTo>
                  <a:cubicBezTo>
                    <a:pt x="432" y="50"/>
                    <a:pt x="430" y="48"/>
                    <a:pt x="428" y="47"/>
                  </a:cubicBezTo>
                  <a:cubicBezTo>
                    <a:pt x="422" y="45"/>
                    <a:pt x="417" y="50"/>
                    <a:pt x="417" y="55"/>
                  </a:cubicBezTo>
                  <a:cubicBezTo>
                    <a:pt x="405" y="55"/>
                    <a:pt x="397" y="62"/>
                    <a:pt x="385" y="59"/>
                  </a:cubicBezTo>
                  <a:cubicBezTo>
                    <a:pt x="381" y="58"/>
                    <a:pt x="380" y="60"/>
                    <a:pt x="377" y="56"/>
                  </a:cubicBezTo>
                  <a:cubicBezTo>
                    <a:pt x="375" y="52"/>
                    <a:pt x="372" y="58"/>
                    <a:pt x="372" y="60"/>
                  </a:cubicBezTo>
                  <a:cubicBezTo>
                    <a:pt x="368" y="59"/>
                    <a:pt x="367" y="50"/>
                    <a:pt x="366" y="47"/>
                  </a:cubicBezTo>
                  <a:cubicBezTo>
                    <a:pt x="369" y="47"/>
                    <a:pt x="374" y="48"/>
                    <a:pt x="376" y="47"/>
                  </a:cubicBezTo>
                  <a:cubicBezTo>
                    <a:pt x="376" y="48"/>
                    <a:pt x="377" y="49"/>
                    <a:pt x="377" y="50"/>
                  </a:cubicBezTo>
                  <a:cubicBezTo>
                    <a:pt x="378" y="49"/>
                    <a:pt x="379" y="48"/>
                    <a:pt x="381" y="47"/>
                  </a:cubicBezTo>
                  <a:cubicBezTo>
                    <a:pt x="376" y="42"/>
                    <a:pt x="376" y="31"/>
                    <a:pt x="368" y="29"/>
                  </a:cubicBezTo>
                  <a:cubicBezTo>
                    <a:pt x="360" y="28"/>
                    <a:pt x="356" y="31"/>
                    <a:pt x="353" y="37"/>
                  </a:cubicBezTo>
                  <a:cubicBezTo>
                    <a:pt x="351" y="37"/>
                    <a:pt x="347" y="36"/>
                    <a:pt x="345" y="37"/>
                  </a:cubicBezTo>
                  <a:cubicBezTo>
                    <a:pt x="346" y="33"/>
                    <a:pt x="339" y="34"/>
                    <a:pt x="336" y="34"/>
                  </a:cubicBezTo>
                  <a:cubicBezTo>
                    <a:pt x="331" y="36"/>
                    <a:pt x="328" y="39"/>
                    <a:pt x="322" y="39"/>
                  </a:cubicBezTo>
                  <a:cubicBezTo>
                    <a:pt x="322" y="42"/>
                    <a:pt x="321" y="44"/>
                    <a:pt x="318" y="44"/>
                  </a:cubicBezTo>
                  <a:cubicBezTo>
                    <a:pt x="318" y="47"/>
                    <a:pt x="319" y="51"/>
                    <a:pt x="315" y="52"/>
                  </a:cubicBezTo>
                  <a:cubicBezTo>
                    <a:pt x="313" y="53"/>
                    <a:pt x="312" y="53"/>
                    <a:pt x="311" y="56"/>
                  </a:cubicBezTo>
                  <a:cubicBezTo>
                    <a:pt x="308" y="56"/>
                    <a:pt x="306" y="60"/>
                    <a:pt x="304" y="62"/>
                  </a:cubicBezTo>
                  <a:cubicBezTo>
                    <a:pt x="307" y="63"/>
                    <a:pt x="309" y="64"/>
                    <a:pt x="308" y="68"/>
                  </a:cubicBezTo>
                  <a:cubicBezTo>
                    <a:pt x="305" y="68"/>
                    <a:pt x="304" y="71"/>
                    <a:pt x="301" y="71"/>
                  </a:cubicBezTo>
                  <a:cubicBezTo>
                    <a:pt x="299" y="72"/>
                    <a:pt x="296" y="71"/>
                    <a:pt x="293" y="71"/>
                  </a:cubicBezTo>
                  <a:cubicBezTo>
                    <a:pt x="293" y="73"/>
                    <a:pt x="294" y="77"/>
                    <a:pt x="291" y="78"/>
                  </a:cubicBezTo>
                  <a:cubicBezTo>
                    <a:pt x="288" y="78"/>
                    <a:pt x="286" y="77"/>
                    <a:pt x="283" y="77"/>
                  </a:cubicBezTo>
                  <a:cubicBezTo>
                    <a:pt x="280" y="77"/>
                    <a:pt x="271" y="79"/>
                    <a:pt x="271" y="74"/>
                  </a:cubicBezTo>
                  <a:cubicBezTo>
                    <a:pt x="271" y="74"/>
                    <a:pt x="271" y="74"/>
                    <a:pt x="271" y="74"/>
                  </a:cubicBezTo>
                  <a:cubicBezTo>
                    <a:pt x="273" y="70"/>
                    <a:pt x="272" y="58"/>
                    <a:pt x="268" y="56"/>
                  </a:cubicBezTo>
                  <a:cubicBezTo>
                    <a:pt x="266" y="55"/>
                    <a:pt x="262" y="56"/>
                    <a:pt x="261" y="54"/>
                  </a:cubicBezTo>
                  <a:cubicBezTo>
                    <a:pt x="259" y="50"/>
                    <a:pt x="256" y="51"/>
                    <a:pt x="253" y="51"/>
                  </a:cubicBezTo>
                  <a:cubicBezTo>
                    <a:pt x="245" y="50"/>
                    <a:pt x="234" y="54"/>
                    <a:pt x="227" y="50"/>
                  </a:cubicBezTo>
                  <a:cubicBezTo>
                    <a:pt x="223" y="49"/>
                    <a:pt x="221" y="49"/>
                    <a:pt x="217" y="50"/>
                  </a:cubicBezTo>
                  <a:cubicBezTo>
                    <a:pt x="213" y="51"/>
                    <a:pt x="211" y="49"/>
                    <a:pt x="208" y="49"/>
                  </a:cubicBezTo>
                  <a:cubicBezTo>
                    <a:pt x="200" y="49"/>
                    <a:pt x="198" y="45"/>
                    <a:pt x="195" y="39"/>
                  </a:cubicBezTo>
                  <a:cubicBezTo>
                    <a:pt x="192" y="32"/>
                    <a:pt x="189" y="29"/>
                    <a:pt x="181" y="28"/>
                  </a:cubicBezTo>
                  <a:cubicBezTo>
                    <a:pt x="174" y="28"/>
                    <a:pt x="164" y="33"/>
                    <a:pt x="159" y="28"/>
                  </a:cubicBezTo>
                  <a:cubicBezTo>
                    <a:pt x="153" y="22"/>
                    <a:pt x="155" y="15"/>
                    <a:pt x="153" y="8"/>
                  </a:cubicBezTo>
                  <a:cubicBezTo>
                    <a:pt x="153" y="8"/>
                    <a:pt x="145" y="0"/>
                    <a:pt x="145" y="0"/>
                  </a:cubicBezTo>
                  <a:cubicBezTo>
                    <a:pt x="139" y="0"/>
                    <a:pt x="140" y="9"/>
                    <a:pt x="133" y="7"/>
                  </a:cubicBezTo>
                  <a:cubicBezTo>
                    <a:pt x="130" y="6"/>
                    <a:pt x="128" y="4"/>
                    <a:pt x="125" y="4"/>
                  </a:cubicBezTo>
                  <a:cubicBezTo>
                    <a:pt x="126" y="4"/>
                    <a:pt x="126" y="4"/>
                    <a:pt x="126" y="4"/>
                  </a:cubicBezTo>
                  <a:cubicBezTo>
                    <a:pt x="126" y="4"/>
                    <a:pt x="126" y="4"/>
                    <a:pt x="125" y="4"/>
                  </a:cubicBezTo>
                  <a:cubicBezTo>
                    <a:pt x="125" y="4"/>
                    <a:pt x="125" y="4"/>
                    <a:pt x="124" y="4"/>
                  </a:cubicBezTo>
                  <a:cubicBezTo>
                    <a:pt x="122" y="4"/>
                    <a:pt x="121" y="6"/>
                    <a:pt x="118" y="6"/>
                  </a:cubicBezTo>
                  <a:cubicBezTo>
                    <a:pt x="117" y="6"/>
                    <a:pt x="115" y="6"/>
                    <a:pt x="114" y="6"/>
                  </a:cubicBezTo>
                  <a:cubicBezTo>
                    <a:pt x="110" y="7"/>
                    <a:pt x="110" y="11"/>
                    <a:pt x="107" y="12"/>
                  </a:cubicBezTo>
                  <a:cubicBezTo>
                    <a:pt x="105" y="13"/>
                    <a:pt x="102" y="12"/>
                    <a:pt x="100" y="12"/>
                  </a:cubicBezTo>
                  <a:cubicBezTo>
                    <a:pt x="99" y="16"/>
                    <a:pt x="102" y="15"/>
                    <a:pt x="105" y="16"/>
                  </a:cubicBezTo>
                  <a:cubicBezTo>
                    <a:pt x="105" y="18"/>
                    <a:pt x="105" y="20"/>
                    <a:pt x="104" y="22"/>
                  </a:cubicBezTo>
                  <a:cubicBezTo>
                    <a:pt x="103" y="23"/>
                    <a:pt x="100" y="26"/>
                    <a:pt x="101" y="29"/>
                  </a:cubicBezTo>
                  <a:cubicBezTo>
                    <a:pt x="106" y="28"/>
                    <a:pt x="103" y="43"/>
                    <a:pt x="113" y="34"/>
                  </a:cubicBezTo>
                  <a:cubicBezTo>
                    <a:pt x="120" y="28"/>
                    <a:pt x="132" y="34"/>
                    <a:pt x="138" y="39"/>
                  </a:cubicBezTo>
                  <a:cubicBezTo>
                    <a:pt x="135" y="39"/>
                    <a:pt x="133" y="41"/>
                    <a:pt x="130" y="41"/>
                  </a:cubicBezTo>
                  <a:cubicBezTo>
                    <a:pt x="127" y="41"/>
                    <a:pt x="124" y="40"/>
                    <a:pt x="121" y="40"/>
                  </a:cubicBezTo>
                  <a:cubicBezTo>
                    <a:pt x="120" y="41"/>
                    <a:pt x="119" y="43"/>
                    <a:pt x="118" y="44"/>
                  </a:cubicBezTo>
                  <a:cubicBezTo>
                    <a:pt x="116" y="45"/>
                    <a:pt x="114" y="45"/>
                    <a:pt x="111" y="45"/>
                  </a:cubicBezTo>
                  <a:cubicBezTo>
                    <a:pt x="111" y="46"/>
                    <a:pt x="111" y="48"/>
                    <a:pt x="111" y="49"/>
                  </a:cubicBezTo>
                  <a:cubicBezTo>
                    <a:pt x="107" y="50"/>
                    <a:pt x="101" y="49"/>
                    <a:pt x="98" y="52"/>
                  </a:cubicBezTo>
                  <a:cubicBezTo>
                    <a:pt x="97" y="55"/>
                    <a:pt x="99" y="59"/>
                    <a:pt x="95" y="60"/>
                  </a:cubicBezTo>
                  <a:cubicBezTo>
                    <a:pt x="93" y="60"/>
                    <a:pt x="91" y="62"/>
                    <a:pt x="89" y="62"/>
                  </a:cubicBezTo>
                  <a:cubicBezTo>
                    <a:pt x="86" y="63"/>
                    <a:pt x="82" y="62"/>
                    <a:pt x="79" y="62"/>
                  </a:cubicBezTo>
                  <a:cubicBezTo>
                    <a:pt x="79" y="62"/>
                    <a:pt x="79" y="65"/>
                    <a:pt x="79" y="65"/>
                  </a:cubicBezTo>
                  <a:cubicBezTo>
                    <a:pt x="80" y="66"/>
                    <a:pt x="83" y="66"/>
                    <a:pt x="84" y="66"/>
                  </a:cubicBezTo>
                  <a:cubicBezTo>
                    <a:pt x="89" y="66"/>
                    <a:pt x="90" y="68"/>
                    <a:pt x="94" y="72"/>
                  </a:cubicBezTo>
                  <a:cubicBezTo>
                    <a:pt x="101" y="78"/>
                    <a:pt x="103" y="84"/>
                    <a:pt x="102" y="94"/>
                  </a:cubicBezTo>
                  <a:cubicBezTo>
                    <a:pt x="100" y="95"/>
                    <a:pt x="92" y="94"/>
                    <a:pt x="92" y="96"/>
                  </a:cubicBezTo>
                  <a:cubicBezTo>
                    <a:pt x="92" y="98"/>
                    <a:pt x="94" y="99"/>
                    <a:pt x="94" y="101"/>
                  </a:cubicBezTo>
                  <a:cubicBezTo>
                    <a:pt x="94" y="107"/>
                    <a:pt x="84" y="102"/>
                    <a:pt x="82" y="108"/>
                  </a:cubicBezTo>
                  <a:cubicBezTo>
                    <a:pt x="81" y="106"/>
                    <a:pt x="80" y="104"/>
                    <a:pt x="77" y="104"/>
                  </a:cubicBezTo>
                  <a:cubicBezTo>
                    <a:pt x="77" y="103"/>
                    <a:pt x="77" y="101"/>
                    <a:pt x="77" y="99"/>
                  </a:cubicBezTo>
                  <a:cubicBezTo>
                    <a:pt x="74" y="99"/>
                    <a:pt x="70" y="99"/>
                    <a:pt x="68" y="97"/>
                  </a:cubicBezTo>
                  <a:cubicBezTo>
                    <a:pt x="66" y="95"/>
                    <a:pt x="66" y="92"/>
                    <a:pt x="63" y="92"/>
                  </a:cubicBezTo>
                  <a:cubicBezTo>
                    <a:pt x="62" y="94"/>
                    <a:pt x="61" y="96"/>
                    <a:pt x="60" y="98"/>
                  </a:cubicBezTo>
                  <a:cubicBezTo>
                    <a:pt x="67" y="99"/>
                    <a:pt x="62" y="111"/>
                    <a:pt x="61" y="114"/>
                  </a:cubicBezTo>
                  <a:cubicBezTo>
                    <a:pt x="60" y="117"/>
                    <a:pt x="62" y="122"/>
                    <a:pt x="59" y="123"/>
                  </a:cubicBezTo>
                  <a:cubicBezTo>
                    <a:pt x="56" y="125"/>
                    <a:pt x="57" y="131"/>
                    <a:pt x="57" y="134"/>
                  </a:cubicBezTo>
                  <a:cubicBezTo>
                    <a:pt x="55" y="134"/>
                    <a:pt x="53" y="134"/>
                    <a:pt x="51" y="134"/>
                  </a:cubicBezTo>
                  <a:cubicBezTo>
                    <a:pt x="51" y="134"/>
                    <a:pt x="50" y="137"/>
                    <a:pt x="49" y="137"/>
                  </a:cubicBezTo>
                  <a:cubicBezTo>
                    <a:pt x="47" y="138"/>
                    <a:pt x="44" y="136"/>
                    <a:pt x="42" y="137"/>
                  </a:cubicBezTo>
                  <a:cubicBezTo>
                    <a:pt x="42" y="139"/>
                    <a:pt x="42" y="141"/>
                    <a:pt x="41" y="143"/>
                  </a:cubicBezTo>
                  <a:cubicBezTo>
                    <a:pt x="25" y="144"/>
                    <a:pt x="23" y="158"/>
                    <a:pt x="18" y="135"/>
                  </a:cubicBezTo>
                  <a:cubicBezTo>
                    <a:pt x="18" y="132"/>
                    <a:pt x="18" y="121"/>
                    <a:pt x="19" y="116"/>
                  </a:cubicBezTo>
                  <a:cubicBezTo>
                    <a:pt x="19" y="116"/>
                    <a:pt x="18" y="116"/>
                    <a:pt x="17" y="116"/>
                  </a:cubicBezTo>
                  <a:cubicBezTo>
                    <a:pt x="17" y="117"/>
                    <a:pt x="17" y="118"/>
                    <a:pt x="16" y="119"/>
                  </a:cubicBezTo>
                  <a:cubicBezTo>
                    <a:pt x="15" y="121"/>
                    <a:pt x="10" y="119"/>
                    <a:pt x="9" y="122"/>
                  </a:cubicBezTo>
                  <a:cubicBezTo>
                    <a:pt x="9" y="124"/>
                    <a:pt x="12" y="126"/>
                    <a:pt x="11" y="128"/>
                  </a:cubicBezTo>
                  <a:cubicBezTo>
                    <a:pt x="10" y="132"/>
                    <a:pt x="8" y="129"/>
                    <a:pt x="6" y="133"/>
                  </a:cubicBezTo>
                  <a:cubicBezTo>
                    <a:pt x="3" y="138"/>
                    <a:pt x="11" y="141"/>
                    <a:pt x="10" y="146"/>
                  </a:cubicBezTo>
                  <a:cubicBezTo>
                    <a:pt x="9" y="144"/>
                    <a:pt x="8" y="144"/>
                    <a:pt x="8" y="142"/>
                  </a:cubicBezTo>
                  <a:cubicBezTo>
                    <a:pt x="6" y="142"/>
                    <a:pt x="5" y="141"/>
                    <a:pt x="4" y="142"/>
                  </a:cubicBezTo>
                  <a:cubicBezTo>
                    <a:pt x="2" y="144"/>
                    <a:pt x="3" y="145"/>
                    <a:pt x="4" y="147"/>
                  </a:cubicBezTo>
                  <a:cubicBezTo>
                    <a:pt x="4" y="148"/>
                    <a:pt x="7" y="152"/>
                    <a:pt x="7" y="152"/>
                  </a:cubicBezTo>
                  <a:cubicBezTo>
                    <a:pt x="6" y="152"/>
                    <a:pt x="5" y="153"/>
                    <a:pt x="4" y="152"/>
                  </a:cubicBezTo>
                  <a:cubicBezTo>
                    <a:pt x="3" y="156"/>
                    <a:pt x="2" y="159"/>
                    <a:pt x="2" y="163"/>
                  </a:cubicBezTo>
                  <a:cubicBezTo>
                    <a:pt x="8" y="163"/>
                    <a:pt x="0" y="178"/>
                    <a:pt x="2" y="178"/>
                  </a:cubicBezTo>
                  <a:cubicBezTo>
                    <a:pt x="4" y="178"/>
                    <a:pt x="5" y="178"/>
                    <a:pt x="7" y="178"/>
                  </a:cubicBezTo>
                  <a:cubicBezTo>
                    <a:pt x="7" y="176"/>
                    <a:pt x="6" y="173"/>
                    <a:pt x="8" y="172"/>
                  </a:cubicBezTo>
                  <a:cubicBezTo>
                    <a:pt x="9" y="172"/>
                    <a:pt x="12" y="176"/>
                    <a:pt x="13" y="177"/>
                  </a:cubicBezTo>
                  <a:cubicBezTo>
                    <a:pt x="11" y="180"/>
                    <a:pt x="5" y="179"/>
                    <a:pt x="4" y="183"/>
                  </a:cubicBezTo>
                  <a:cubicBezTo>
                    <a:pt x="4" y="185"/>
                    <a:pt x="5" y="185"/>
                    <a:pt x="6" y="187"/>
                  </a:cubicBezTo>
                  <a:cubicBezTo>
                    <a:pt x="6" y="189"/>
                    <a:pt x="6" y="191"/>
                    <a:pt x="6" y="193"/>
                  </a:cubicBezTo>
                  <a:cubicBezTo>
                    <a:pt x="9" y="194"/>
                    <a:pt x="13" y="194"/>
                    <a:pt x="16" y="194"/>
                  </a:cubicBezTo>
                  <a:cubicBezTo>
                    <a:pt x="13" y="196"/>
                    <a:pt x="6" y="193"/>
                    <a:pt x="5" y="197"/>
                  </a:cubicBezTo>
                  <a:cubicBezTo>
                    <a:pt x="4" y="198"/>
                    <a:pt x="6" y="207"/>
                    <a:pt x="7" y="208"/>
                  </a:cubicBezTo>
                  <a:cubicBezTo>
                    <a:pt x="7" y="209"/>
                    <a:pt x="7" y="211"/>
                    <a:pt x="7" y="212"/>
                  </a:cubicBezTo>
                  <a:cubicBezTo>
                    <a:pt x="4" y="213"/>
                    <a:pt x="7" y="215"/>
                    <a:pt x="6" y="218"/>
                  </a:cubicBezTo>
                  <a:cubicBezTo>
                    <a:pt x="4" y="218"/>
                    <a:pt x="3" y="225"/>
                    <a:pt x="7" y="225"/>
                  </a:cubicBezTo>
                  <a:cubicBezTo>
                    <a:pt x="8" y="222"/>
                    <a:pt x="10" y="220"/>
                    <a:pt x="11" y="216"/>
                  </a:cubicBezTo>
                  <a:cubicBezTo>
                    <a:pt x="13" y="216"/>
                    <a:pt x="15" y="217"/>
                    <a:pt x="17" y="216"/>
                  </a:cubicBezTo>
                  <a:cubicBezTo>
                    <a:pt x="18" y="214"/>
                    <a:pt x="17" y="207"/>
                    <a:pt x="20" y="208"/>
                  </a:cubicBezTo>
                  <a:cubicBezTo>
                    <a:pt x="19" y="210"/>
                    <a:pt x="21" y="211"/>
                    <a:pt x="21" y="213"/>
                  </a:cubicBezTo>
                  <a:cubicBezTo>
                    <a:pt x="22" y="215"/>
                    <a:pt x="21" y="217"/>
                    <a:pt x="20" y="219"/>
                  </a:cubicBezTo>
                  <a:cubicBezTo>
                    <a:pt x="19" y="219"/>
                    <a:pt x="17" y="218"/>
                    <a:pt x="16" y="219"/>
                  </a:cubicBezTo>
                  <a:cubicBezTo>
                    <a:pt x="14" y="220"/>
                    <a:pt x="15" y="220"/>
                    <a:pt x="14" y="222"/>
                  </a:cubicBezTo>
                  <a:cubicBezTo>
                    <a:pt x="12" y="223"/>
                    <a:pt x="7" y="227"/>
                    <a:pt x="12" y="228"/>
                  </a:cubicBezTo>
                  <a:cubicBezTo>
                    <a:pt x="12" y="229"/>
                    <a:pt x="12" y="230"/>
                    <a:pt x="12" y="231"/>
                  </a:cubicBezTo>
                  <a:cubicBezTo>
                    <a:pt x="14" y="232"/>
                    <a:pt x="15" y="231"/>
                    <a:pt x="17" y="231"/>
                  </a:cubicBezTo>
                  <a:cubicBezTo>
                    <a:pt x="18" y="232"/>
                    <a:pt x="19" y="233"/>
                    <a:pt x="20" y="234"/>
                  </a:cubicBezTo>
                  <a:cubicBezTo>
                    <a:pt x="18" y="236"/>
                    <a:pt x="14" y="235"/>
                    <a:pt x="12" y="235"/>
                  </a:cubicBezTo>
                  <a:cubicBezTo>
                    <a:pt x="12" y="234"/>
                    <a:pt x="11" y="234"/>
                    <a:pt x="11" y="233"/>
                  </a:cubicBezTo>
                  <a:cubicBezTo>
                    <a:pt x="5" y="232"/>
                    <a:pt x="4" y="241"/>
                    <a:pt x="6" y="245"/>
                  </a:cubicBezTo>
                  <a:cubicBezTo>
                    <a:pt x="7" y="246"/>
                    <a:pt x="8" y="247"/>
                    <a:pt x="9" y="248"/>
                  </a:cubicBezTo>
                  <a:cubicBezTo>
                    <a:pt x="9" y="249"/>
                    <a:pt x="9" y="251"/>
                    <a:pt x="10" y="252"/>
                  </a:cubicBezTo>
                  <a:cubicBezTo>
                    <a:pt x="10" y="254"/>
                    <a:pt x="12" y="256"/>
                    <a:pt x="14" y="258"/>
                  </a:cubicBezTo>
                  <a:cubicBezTo>
                    <a:pt x="13" y="258"/>
                    <a:pt x="12" y="258"/>
                    <a:pt x="11" y="258"/>
                  </a:cubicBezTo>
                  <a:cubicBezTo>
                    <a:pt x="11" y="258"/>
                    <a:pt x="11" y="257"/>
                    <a:pt x="11" y="257"/>
                  </a:cubicBezTo>
                  <a:cubicBezTo>
                    <a:pt x="10" y="257"/>
                    <a:pt x="10" y="257"/>
                    <a:pt x="9" y="257"/>
                  </a:cubicBezTo>
                  <a:cubicBezTo>
                    <a:pt x="8" y="260"/>
                    <a:pt x="8" y="265"/>
                    <a:pt x="8" y="269"/>
                  </a:cubicBezTo>
                  <a:cubicBezTo>
                    <a:pt x="9" y="269"/>
                    <a:pt x="10" y="270"/>
                    <a:pt x="11" y="270"/>
                  </a:cubicBezTo>
                  <a:cubicBezTo>
                    <a:pt x="12" y="272"/>
                    <a:pt x="12" y="275"/>
                    <a:pt x="10" y="276"/>
                  </a:cubicBezTo>
                  <a:cubicBezTo>
                    <a:pt x="12" y="276"/>
                    <a:pt x="13" y="277"/>
                    <a:pt x="15" y="276"/>
                  </a:cubicBezTo>
                  <a:cubicBezTo>
                    <a:pt x="15" y="275"/>
                    <a:pt x="16" y="274"/>
                    <a:pt x="18" y="274"/>
                  </a:cubicBezTo>
                  <a:cubicBezTo>
                    <a:pt x="17" y="277"/>
                    <a:pt x="18" y="279"/>
                    <a:pt x="18" y="281"/>
                  </a:cubicBezTo>
                  <a:cubicBezTo>
                    <a:pt x="17" y="277"/>
                    <a:pt x="12" y="278"/>
                    <a:pt x="9" y="278"/>
                  </a:cubicBezTo>
                  <a:cubicBezTo>
                    <a:pt x="7" y="283"/>
                    <a:pt x="11" y="282"/>
                    <a:pt x="13" y="284"/>
                  </a:cubicBezTo>
                  <a:cubicBezTo>
                    <a:pt x="14" y="287"/>
                    <a:pt x="11" y="290"/>
                    <a:pt x="11" y="292"/>
                  </a:cubicBezTo>
                  <a:cubicBezTo>
                    <a:pt x="11" y="292"/>
                    <a:pt x="12" y="292"/>
                    <a:pt x="13" y="292"/>
                  </a:cubicBezTo>
                  <a:cubicBezTo>
                    <a:pt x="13" y="295"/>
                    <a:pt x="14" y="302"/>
                    <a:pt x="18" y="301"/>
                  </a:cubicBezTo>
                  <a:cubicBezTo>
                    <a:pt x="11" y="303"/>
                    <a:pt x="16" y="310"/>
                    <a:pt x="18" y="314"/>
                  </a:cubicBezTo>
                  <a:cubicBezTo>
                    <a:pt x="22" y="320"/>
                    <a:pt x="19" y="325"/>
                    <a:pt x="20" y="331"/>
                  </a:cubicBezTo>
                  <a:cubicBezTo>
                    <a:pt x="21" y="331"/>
                    <a:pt x="23" y="332"/>
                    <a:pt x="24" y="333"/>
                  </a:cubicBezTo>
                  <a:cubicBezTo>
                    <a:pt x="23" y="334"/>
                    <a:pt x="21" y="334"/>
                    <a:pt x="20" y="335"/>
                  </a:cubicBezTo>
                  <a:cubicBezTo>
                    <a:pt x="22" y="340"/>
                    <a:pt x="25" y="350"/>
                    <a:pt x="20" y="355"/>
                  </a:cubicBezTo>
                  <a:cubicBezTo>
                    <a:pt x="22" y="355"/>
                    <a:pt x="24" y="355"/>
                    <a:pt x="25" y="355"/>
                  </a:cubicBezTo>
                  <a:cubicBezTo>
                    <a:pt x="26" y="358"/>
                    <a:pt x="23" y="357"/>
                    <a:pt x="23" y="358"/>
                  </a:cubicBezTo>
                  <a:cubicBezTo>
                    <a:pt x="22" y="360"/>
                    <a:pt x="23" y="362"/>
                    <a:pt x="23" y="364"/>
                  </a:cubicBezTo>
                  <a:cubicBezTo>
                    <a:pt x="25" y="364"/>
                    <a:pt x="27" y="365"/>
                    <a:pt x="26" y="368"/>
                  </a:cubicBezTo>
                  <a:cubicBezTo>
                    <a:pt x="24" y="368"/>
                    <a:pt x="23" y="370"/>
                    <a:pt x="24" y="372"/>
                  </a:cubicBezTo>
                  <a:cubicBezTo>
                    <a:pt x="28" y="372"/>
                    <a:pt x="25" y="379"/>
                    <a:pt x="25" y="382"/>
                  </a:cubicBezTo>
                  <a:cubicBezTo>
                    <a:pt x="26" y="382"/>
                    <a:pt x="27" y="383"/>
                    <a:pt x="28" y="383"/>
                  </a:cubicBezTo>
                  <a:cubicBezTo>
                    <a:pt x="28" y="385"/>
                    <a:pt x="26" y="385"/>
                    <a:pt x="24" y="385"/>
                  </a:cubicBezTo>
                  <a:cubicBezTo>
                    <a:pt x="27" y="389"/>
                    <a:pt x="26" y="399"/>
                    <a:pt x="26" y="404"/>
                  </a:cubicBezTo>
                  <a:cubicBezTo>
                    <a:pt x="27" y="406"/>
                    <a:pt x="26" y="410"/>
                    <a:pt x="26" y="412"/>
                  </a:cubicBezTo>
                  <a:cubicBezTo>
                    <a:pt x="26" y="416"/>
                    <a:pt x="27" y="419"/>
                    <a:pt x="28" y="423"/>
                  </a:cubicBezTo>
                  <a:cubicBezTo>
                    <a:pt x="28" y="426"/>
                    <a:pt x="27" y="429"/>
                    <a:pt x="29" y="432"/>
                  </a:cubicBezTo>
                  <a:cubicBezTo>
                    <a:pt x="30" y="435"/>
                    <a:pt x="30" y="438"/>
                    <a:pt x="31" y="441"/>
                  </a:cubicBezTo>
                  <a:cubicBezTo>
                    <a:pt x="31" y="443"/>
                    <a:pt x="30" y="446"/>
                    <a:pt x="31" y="448"/>
                  </a:cubicBezTo>
                  <a:cubicBezTo>
                    <a:pt x="31" y="449"/>
                    <a:pt x="33" y="450"/>
                    <a:pt x="33" y="451"/>
                  </a:cubicBezTo>
                  <a:cubicBezTo>
                    <a:pt x="34" y="454"/>
                    <a:pt x="31" y="455"/>
                    <a:pt x="29" y="457"/>
                  </a:cubicBezTo>
                  <a:cubicBezTo>
                    <a:pt x="30" y="460"/>
                    <a:pt x="32" y="460"/>
                    <a:pt x="34" y="462"/>
                  </a:cubicBezTo>
                  <a:cubicBezTo>
                    <a:pt x="35" y="463"/>
                    <a:pt x="37" y="465"/>
                    <a:pt x="38" y="467"/>
                  </a:cubicBezTo>
                  <a:cubicBezTo>
                    <a:pt x="41" y="471"/>
                    <a:pt x="41" y="476"/>
                    <a:pt x="43" y="480"/>
                  </a:cubicBezTo>
                  <a:cubicBezTo>
                    <a:pt x="44" y="482"/>
                    <a:pt x="44" y="483"/>
                    <a:pt x="45" y="485"/>
                  </a:cubicBezTo>
                  <a:cubicBezTo>
                    <a:pt x="47" y="485"/>
                    <a:pt x="49" y="485"/>
                    <a:pt x="51" y="485"/>
                  </a:cubicBezTo>
                  <a:close/>
                </a:path>
              </a:pathLst>
            </a:custGeom>
            <a:solidFill>
              <a:schemeClr val="accent1">
                <a:lumMod val="20000"/>
                <a:lumOff val="80000"/>
              </a:schemeClr>
            </a:solid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d-ID" sz="1400" b="0" i="0" u="none" strike="noStrike" kern="0" cap="none" spc="0" normalizeH="0" baseline="0" noProof="0">
                <a:ln>
                  <a:noFill/>
                </a:ln>
                <a:solidFill>
                  <a:srgbClr val="E7E6E6"/>
                </a:solidFill>
                <a:effectLst/>
                <a:uLnTx/>
                <a:uFillTx/>
                <a:latin typeface="Arial"/>
                <a:cs typeface="Arial"/>
                <a:sym typeface="Arial"/>
              </a:endParaRPr>
            </a:p>
          </p:txBody>
        </p:sp>
        <p:sp>
          <p:nvSpPr>
            <p:cNvPr id="18" name="Freeform 11">
              <a:extLst>
                <a:ext uri="{FF2B5EF4-FFF2-40B4-BE49-F238E27FC236}">
                  <a16:creationId xmlns:a16="http://schemas.microsoft.com/office/drawing/2014/main" id="{960CA271-FAAD-2985-A38A-201421598F0F}"/>
                </a:ext>
              </a:extLst>
            </p:cNvPr>
            <p:cNvSpPr>
              <a:spLocks/>
            </p:cNvSpPr>
            <p:nvPr/>
          </p:nvSpPr>
          <p:spPr bwMode="auto">
            <a:xfrm>
              <a:off x="6172201" y="-2293938"/>
              <a:ext cx="1471613" cy="1319213"/>
            </a:xfrm>
            <a:custGeom>
              <a:avLst/>
              <a:gdLst>
                <a:gd name="T0" fmla="*/ 129 w 632"/>
                <a:gd name="T1" fmla="*/ 420 h 566"/>
                <a:gd name="T2" fmla="*/ 166 w 632"/>
                <a:gd name="T3" fmla="*/ 431 h 566"/>
                <a:gd name="T4" fmla="*/ 188 w 632"/>
                <a:gd name="T5" fmla="*/ 429 h 566"/>
                <a:gd name="T6" fmla="*/ 213 w 632"/>
                <a:gd name="T7" fmla="*/ 441 h 566"/>
                <a:gd name="T8" fmla="*/ 246 w 632"/>
                <a:gd name="T9" fmla="*/ 449 h 566"/>
                <a:gd name="T10" fmla="*/ 252 w 632"/>
                <a:gd name="T11" fmla="*/ 469 h 566"/>
                <a:gd name="T12" fmla="*/ 265 w 632"/>
                <a:gd name="T13" fmla="*/ 506 h 566"/>
                <a:gd name="T14" fmla="*/ 296 w 632"/>
                <a:gd name="T15" fmla="*/ 537 h 566"/>
                <a:gd name="T16" fmla="*/ 316 w 632"/>
                <a:gd name="T17" fmla="*/ 555 h 566"/>
                <a:gd name="T18" fmla="*/ 331 w 632"/>
                <a:gd name="T19" fmla="*/ 565 h 566"/>
                <a:gd name="T20" fmla="*/ 348 w 632"/>
                <a:gd name="T21" fmla="*/ 537 h 566"/>
                <a:gd name="T22" fmla="*/ 381 w 632"/>
                <a:gd name="T23" fmla="*/ 496 h 566"/>
                <a:gd name="T24" fmla="*/ 371 w 632"/>
                <a:gd name="T25" fmla="*/ 468 h 566"/>
                <a:gd name="T26" fmla="*/ 372 w 632"/>
                <a:gd name="T27" fmla="*/ 441 h 566"/>
                <a:gd name="T28" fmla="*/ 376 w 632"/>
                <a:gd name="T29" fmla="*/ 415 h 566"/>
                <a:gd name="T30" fmla="*/ 411 w 632"/>
                <a:gd name="T31" fmla="*/ 412 h 566"/>
                <a:gd name="T32" fmla="*/ 427 w 632"/>
                <a:gd name="T33" fmla="*/ 441 h 566"/>
                <a:gd name="T34" fmla="*/ 453 w 632"/>
                <a:gd name="T35" fmla="*/ 453 h 566"/>
                <a:gd name="T36" fmla="*/ 442 w 632"/>
                <a:gd name="T37" fmla="*/ 486 h 566"/>
                <a:gd name="T38" fmla="*/ 421 w 632"/>
                <a:gd name="T39" fmla="*/ 509 h 566"/>
                <a:gd name="T40" fmla="*/ 455 w 632"/>
                <a:gd name="T41" fmla="*/ 506 h 566"/>
                <a:gd name="T42" fmla="*/ 483 w 632"/>
                <a:gd name="T43" fmla="*/ 483 h 566"/>
                <a:gd name="T44" fmla="*/ 506 w 632"/>
                <a:gd name="T45" fmla="*/ 481 h 566"/>
                <a:gd name="T46" fmla="*/ 527 w 632"/>
                <a:gd name="T47" fmla="*/ 486 h 566"/>
                <a:gd name="T48" fmla="*/ 532 w 632"/>
                <a:gd name="T49" fmla="*/ 445 h 566"/>
                <a:gd name="T50" fmla="*/ 527 w 632"/>
                <a:gd name="T51" fmla="*/ 418 h 566"/>
                <a:gd name="T52" fmla="*/ 565 w 632"/>
                <a:gd name="T53" fmla="*/ 417 h 566"/>
                <a:gd name="T54" fmla="*/ 546 w 632"/>
                <a:gd name="T55" fmla="*/ 397 h 566"/>
                <a:gd name="T56" fmla="*/ 500 w 632"/>
                <a:gd name="T57" fmla="*/ 365 h 566"/>
                <a:gd name="T58" fmla="*/ 550 w 632"/>
                <a:gd name="T59" fmla="*/ 328 h 566"/>
                <a:gd name="T60" fmla="*/ 588 w 632"/>
                <a:gd name="T61" fmla="*/ 306 h 566"/>
                <a:gd name="T62" fmla="*/ 631 w 632"/>
                <a:gd name="T63" fmla="*/ 282 h 566"/>
                <a:gd name="T64" fmla="*/ 621 w 632"/>
                <a:gd name="T65" fmla="*/ 274 h 566"/>
                <a:gd name="T66" fmla="*/ 594 w 632"/>
                <a:gd name="T67" fmla="*/ 274 h 566"/>
                <a:gd name="T68" fmla="*/ 579 w 632"/>
                <a:gd name="T69" fmla="*/ 273 h 566"/>
                <a:gd name="T70" fmla="*/ 589 w 632"/>
                <a:gd name="T71" fmla="*/ 257 h 566"/>
                <a:gd name="T72" fmla="*/ 584 w 632"/>
                <a:gd name="T73" fmla="*/ 239 h 566"/>
                <a:gd name="T74" fmla="*/ 565 w 632"/>
                <a:gd name="T75" fmla="*/ 204 h 566"/>
                <a:gd name="T76" fmla="*/ 538 w 632"/>
                <a:gd name="T77" fmla="*/ 200 h 566"/>
                <a:gd name="T78" fmla="*/ 532 w 632"/>
                <a:gd name="T79" fmla="*/ 178 h 566"/>
                <a:gd name="T80" fmla="*/ 499 w 632"/>
                <a:gd name="T81" fmla="*/ 175 h 566"/>
                <a:gd name="T82" fmla="*/ 489 w 632"/>
                <a:gd name="T83" fmla="*/ 199 h 566"/>
                <a:gd name="T84" fmla="*/ 467 w 632"/>
                <a:gd name="T85" fmla="*/ 154 h 566"/>
                <a:gd name="T86" fmla="*/ 444 w 632"/>
                <a:gd name="T87" fmla="*/ 100 h 566"/>
                <a:gd name="T88" fmla="*/ 433 w 632"/>
                <a:gd name="T89" fmla="*/ 78 h 566"/>
                <a:gd name="T90" fmla="*/ 395 w 632"/>
                <a:gd name="T91" fmla="*/ 71 h 566"/>
                <a:gd name="T92" fmla="*/ 382 w 632"/>
                <a:gd name="T93" fmla="*/ 62 h 566"/>
                <a:gd name="T94" fmla="*/ 382 w 632"/>
                <a:gd name="T95" fmla="*/ 29 h 566"/>
                <a:gd name="T96" fmla="*/ 375 w 632"/>
                <a:gd name="T97" fmla="*/ 15 h 566"/>
                <a:gd name="T98" fmla="*/ 334 w 632"/>
                <a:gd name="T99" fmla="*/ 0 h 566"/>
                <a:gd name="T100" fmla="*/ 296 w 632"/>
                <a:gd name="T101" fmla="*/ 32 h 566"/>
                <a:gd name="T102" fmla="*/ 240 w 632"/>
                <a:gd name="T103" fmla="*/ 93 h 566"/>
                <a:gd name="T104" fmla="*/ 203 w 632"/>
                <a:gd name="T105" fmla="*/ 131 h 566"/>
                <a:gd name="T106" fmla="*/ 130 w 632"/>
                <a:gd name="T107" fmla="*/ 164 h 566"/>
                <a:gd name="T108" fmla="*/ 62 w 632"/>
                <a:gd name="T109" fmla="*/ 152 h 566"/>
                <a:gd name="T110" fmla="*/ 18 w 632"/>
                <a:gd name="T111" fmla="*/ 195 h 566"/>
                <a:gd name="T112" fmla="*/ 25 w 632"/>
                <a:gd name="T113" fmla="*/ 250 h 566"/>
                <a:gd name="T114" fmla="*/ 50 w 632"/>
                <a:gd name="T115" fmla="*/ 271 h 566"/>
                <a:gd name="T116" fmla="*/ 45 w 632"/>
                <a:gd name="T117" fmla="*/ 307 h 566"/>
                <a:gd name="T118" fmla="*/ 72 w 632"/>
                <a:gd name="T119" fmla="*/ 326 h 566"/>
                <a:gd name="T120" fmla="*/ 95 w 632"/>
                <a:gd name="T121" fmla="*/ 381 h 566"/>
                <a:gd name="T122" fmla="*/ 106 w 632"/>
                <a:gd name="T123" fmla="*/ 417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32" h="566">
                  <a:moveTo>
                    <a:pt x="121" y="415"/>
                  </a:moveTo>
                  <a:cubicBezTo>
                    <a:pt x="122" y="416"/>
                    <a:pt x="121" y="420"/>
                    <a:pt x="122" y="422"/>
                  </a:cubicBezTo>
                  <a:cubicBezTo>
                    <a:pt x="123" y="424"/>
                    <a:pt x="126" y="425"/>
                    <a:pt x="129" y="424"/>
                  </a:cubicBezTo>
                  <a:cubicBezTo>
                    <a:pt x="129" y="422"/>
                    <a:pt x="129" y="421"/>
                    <a:pt x="129" y="420"/>
                  </a:cubicBezTo>
                  <a:cubicBezTo>
                    <a:pt x="134" y="420"/>
                    <a:pt x="139" y="418"/>
                    <a:pt x="143" y="420"/>
                  </a:cubicBezTo>
                  <a:cubicBezTo>
                    <a:pt x="147" y="421"/>
                    <a:pt x="149" y="422"/>
                    <a:pt x="153" y="422"/>
                  </a:cubicBezTo>
                  <a:cubicBezTo>
                    <a:pt x="157" y="421"/>
                    <a:pt x="160" y="422"/>
                    <a:pt x="161" y="425"/>
                  </a:cubicBezTo>
                  <a:cubicBezTo>
                    <a:pt x="162" y="428"/>
                    <a:pt x="163" y="431"/>
                    <a:pt x="166" y="431"/>
                  </a:cubicBezTo>
                  <a:cubicBezTo>
                    <a:pt x="166" y="428"/>
                    <a:pt x="168" y="424"/>
                    <a:pt x="171" y="425"/>
                  </a:cubicBezTo>
                  <a:cubicBezTo>
                    <a:pt x="171" y="426"/>
                    <a:pt x="172" y="428"/>
                    <a:pt x="174" y="427"/>
                  </a:cubicBezTo>
                  <a:cubicBezTo>
                    <a:pt x="175" y="423"/>
                    <a:pt x="181" y="421"/>
                    <a:pt x="184" y="421"/>
                  </a:cubicBezTo>
                  <a:cubicBezTo>
                    <a:pt x="185" y="424"/>
                    <a:pt x="184" y="428"/>
                    <a:pt x="188" y="429"/>
                  </a:cubicBezTo>
                  <a:cubicBezTo>
                    <a:pt x="191" y="431"/>
                    <a:pt x="197" y="428"/>
                    <a:pt x="200" y="431"/>
                  </a:cubicBezTo>
                  <a:cubicBezTo>
                    <a:pt x="201" y="434"/>
                    <a:pt x="200" y="436"/>
                    <a:pt x="203" y="439"/>
                  </a:cubicBezTo>
                  <a:cubicBezTo>
                    <a:pt x="206" y="441"/>
                    <a:pt x="207" y="443"/>
                    <a:pt x="207" y="447"/>
                  </a:cubicBezTo>
                  <a:cubicBezTo>
                    <a:pt x="211" y="446"/>
                    <a:pt x="211" y="443"/>
                    <a:pt x="213" y="441"/>
                  </a:cubicBezTo>
                  <a:cubicBezTo>
                    <a:pt x="216" y="440"/>
                    <a:pt x="220" y="447"/>
                    <a:pt x="224" y="448"/>
                  </a:cubicBezTo>
                  <a:cubicBezTo>
                    <a:pt x="224" y="450"/>
                    <a:pt x="224" y="452"/>
                    <a:pt x="224" y="455"/>
                  </a:cubicBezTo>
                  <a:cubicBezTo>
                    <a:pt x="229" y="455"/>
                    <a:pt x="239" y="453"/>
                    <a:pt x="240" y="458"/>
                  </a:cubicBezTo>
                  <a:cubicBezTo>
                    <a:pt x="245" y="460"/>
                    <a:pt x="245" y="452"/>
                    <a:pt x="246" y="449"/>
                  </a:cubicBezTo>
                  <a:cubicBezTo>
                    <a:pt x="248" y="446"/>
                    <a:pt x="253" y="448"/>
                    <a:pt x="257" y="448"/>
                  </a:cubicBezTo>
                  <a:cubicBezTo>
                    <a:pt x="257" y="452"/>
                    <a:pt x="255" y="455"/>
                    <a:pt x="256" y="458"/>
                  </a:cubicBezTo>
                  <a:cubicBezTo>
                    <a:pt x="258" y="458"/>
                    <a:pt x="260" y="458"/>
                    <a:pt x="262" y="459"/>
                  </a:cubicBezTo>
                  <a:cubicBezTo>
                    <a:pt x="258" y="462"/>
                    <a:pt x="253" y="463"/>
                    <a:pt x="252" y="469"/>
                  </a:cubicBezTo>
                  <a:cubicBezTo>
                    <a:pt x="251" y="474"/>
                    <a:pt x="254" y="479"/>
                    <a:pt x="260" y="479"/>
                  </a:cubicBezTo>
                  <a:cubicBezTo>
                    <a:pt x="258" y="485"/>
                    <a:pt x="262" y="489"/>
                    <a:pt x="266" y="484"/>
                  </a:cubicBezTo>
                  <a:cubicBezTo>
                    <a:pt x="271" y="477"/>
                    <a:pt x="277" y="485"/>
                    <a:pt x="275" y="491"/>
                  </a:cubicBezTo>
                  <a:cubicBezTo>
                    <a:pt x="273" y="496"/>
                    <a:pt x="263" y="501"/>
                    <a:pt x="265" y="506"/>
                  </a:cubicBezTo>
                  <a:cubicBezTo>
                    <a:pt x="267" y="509"/>
                    <a:pt x="271" y="508"/>
                    <a:pt x="273" y="511"/>
                  </a:cubicBezTo>
                  <a:cubicBezTo>
                    <a:pt x="275" y="513"/>
                    <a:pt x="273" y="518"/>
                    <a:pt x="275" y="521"/>
                  </a:cubicBezTo>
                  <a:cubicBezTo>
                    <a:pt x="290" y="514"/>
                    <a:pt x="279" y="530"/>
                    <a:pt x="284" y="535"/>
                  </a:cubicBezTo>
                  <a:cubicBezTo>
                    <a:pt x="287" y="538"/>
                    <a:pt x="293" y="536"/>
                    <a:pt x="296" y="537"/>
                  </a:cubicBezTo>
                  <a:cubicBezTo>
                    <a:pt x="300" y="538"/>
                    <a:pt x="299" y="544"/>
                    <a:pt x="304" y="543"/>
                  </a:cubicBezTo>
                  <a:cubicBezTo>
                    <a:pt x="304" y="544"/>
                    <a:pt x="304" y="544"/>
                    <a:pt x="304" y="544"/>
                  </a:cubicBezTo>
                  <a:cubicBezTo>
                    <a:pt x="307" y="545"/>
                    <a:pt x="312" y="544"/>
                    <a:pt x="315" y="546"/>
                  </a:cubicBezTo>
                  <a:cubicBezTo>
                    <a:pt x="318" y="549"/>
                    <a:pt x="316" y="552"/>
                    <a:pt x="316" y="555"/>
                  </a:cubicBezTo>
                  <a:cubicBezTo>
                    <a:pt x="315" y="561"/>
                    <a:pt x="323" y="557"/>
                    <a:pt x="325" y="558"/>
                  </a:cubicBezTo>
                  <a:cubicBezTo>
                    <a:pt x="328" y="558"/>
                    <a:pt x="328" y="562"/>
                    <a:pt x="328" y="565"/>
                  </a:cubicBezTo>
                  <a:cubicBezTo>
                    <a:pt x="329" y="565"/>
                    <a:pt x="329" y="565"/>
                    <a:pt x="329" y="565"/>
                  </a:cubicBezTo>
                  <a:cubicBezTo>
                    <a:pt x="330" y="566"/>
                    <a:pt x="330" y="566"/>
                    <a:pt x="331" y="565"/>
                  </a:cubicBezTo>
                  <a:cubicBezTo>
                    <a:pt x="332" y="563"/>
                    <a:pt x="337" y="565"/>
                    <a:pt x="338" y="566"/>
                  </a:cubicBezTo>
                  <a:cubicBezTo>
                    <a:pt x="342" y="559"/>
                    <a:pt x="353" y="562"/>
                    <a:pt x="358" y="556"/>
                  </a:cubicBezTo>
                  <a:cubicBezTo>
                    <a:pt x="362" y="552"/>
                    <a:pt x="348" y="548"/>
                    <a:pt x="346" y="547"/>
                  </a:cubicBezTo>
                  <a:cubicBezTo>
                    <a:pt x="350" y="543"/>
                    <a:pt x="347" y="542"/>
                    <a:pt x="348" y="537"/>
                  </a:cubicBezTo>
                  <a:cubicBezTo>
                    <a:pt x="355" y="534"/>
                    <a:pt x="363" y="533"/>
                    <a:pt x="370" y="530"/>
                  </a:cubicBezTo>
                  <a:cubicBezTo>
                    <a:pt x="376" y="526"/>
                    <a:pt x="376" y="520"/>
                    <a:pt x="376" y="514"/>
                  </a:cubicBezTo>
                  <a:cubicBezTo>
                    <a:pt x="376" y="511"/>
                    <a:pt x="376" y="508"/>
                    <a:pt x="376" y="504"/>
                  </a:cubicBezTo>
                  <a:cubicBezTo>
                    <a:pt x="377" y="500"/>
                    <a:pt x="379" y="499"/>
                    <a:pt x="381" y="496"/>
                  </a:cubicBezTo>
                  <a:cubicBezTo>
                    <a:pt x="383" y="492"/>
                    <a:pt x="382" y="490"/>
                    <a:pt x="381" y="487"/>
                  </a:cubicBezTo>
                  <a:cubicBezTo>
                    <a:pt x="379" y="483"/>
                    <a:pt x="379" y="478"/>
                    <a:pt x="379" y="474"/>
                  </a:cubicBezTo>
                  <a:cubicBezTo>
                    <a:pt x="374" y="474"/>
                    <a:pt x="370" y="474"/>
                    <a:pt x="366" y="474"/>
                  </a:cubicBezTo>
                  <a:cubicBezTo>
                    <a:pt x="367" y="472"/>
                    <a:pt x="370" y="470"/>
                    <a:pt x="371" y="468"/>
                  </a:cubicBezTo>
                  <a:cubicBezTo>
                    <a:pt x="372" y="465"/>
                    <a:pt x="370" y="461"/>
                    <a:pt x="373" y="459"/>
                  </a:cubicBezTo>
                  <a:cubicBezTo>
                    <a:pt x="372" y="456"/>
                    <a:pt x="369" y="455"/>
                    <a:pt x="366" y="455"/>
                  </a:cubicBezTo>
                  <a:cubicBezTo>
                    <a:pt x="366" y="453"/>
                    <a:pt x="365" y="449"/>
                    <a:pt x="366" y="447"/>
                  </a:cubicBezTo>
                  <a:cubicBezTo>
                    <a:pt x="367" y="444"/>
                    <a:pt x="372" y="444"/>
                    <a:pt x="372" y="441"/>
                  </a:cubicBezTo>
                  <a:cubicBezTo>
                    <a:pt x="372" y="438"/>
                    <a:pt x="367" y="430"/>
                    <a:pt x="375" y="432"/>
                  </a:cubicBezTo>
                  <a:cubicBezTo>
                    <a:pt x="374" y="436"/>
                    <a:pt x="376" y="433"/>
                    <a:pt x="378" y="435"/>
                  </a:cubicBezTo>
                  <a:cubicBezTo>
                    <a:pt x="380" y="437"/>
                    <a:pt x="381" y="440"/>
                    <a:pt x="385" y="440"/>
                  </a:cubicBezTo>
                  <a:cubicBezTo>
                    <a:pt x="385" y="431"/>
                    <a:pt x="370" y="425"/>
                    <a:pt x="376" y="415"/>
                  </a:cubicBezTo>
                  <a:cubicBezTo>
                    <a:pt x="380" y="416"/>
                    <a:pt x="380" y="420"/>
                    <a:pt x="381" y="423"/>
                  </a:cubicBezTo>
                  <a:cubicBezTo>
                    <a:pt x="384" y="426"/>
                    <a:pt x="389" y="426"/>
                    <a:pt x="392" y="424"/>
                  </a:cubicBezTo>
                  <a:cubicBezTo>
                    <a:pt x="397" y="422"/>
                    <a:pt x="395" y="418"/>
                    <a:pt x="397" y="414"/>
                  </a:cubicBezTo>
                  <a:cubicBezTo>
                    <a:pt x="400" y="410"/>
                    <a:pt x="407" y="411"/>
                    <a:pt x="411" y="412"/>
                  </a:cubicBezTo>
                  <a:cubicBezTo>
                    <a:pt x="412" y="415"/>
                    <a:pt x="411" y="419"/>
                    <a:pt x="411" y="422"/>
                  </a:cubicBezTo>
                  <a:cubicBezTo>
                    <a:pt x="406" y="422"/>
                    <a:pt x="407" y="427"/>
                    <a:pt x="407" y="431"/>
                  </a:cubicBezTo>
                  <a:cubicBezTo>
                    <a:pt x="402" y="431"/>
                    <a:pt x="399" y="437"/>
                    <a:pt x="405" y="439"/>
                  </a:cubicBezTo>
                  <a:cubicBezTo>
                    <a:pt x="412" y="440"/>
                    <a:pt x="419" y="440"/>
                    <a:pt x="427" y="441"/>
                  </a:cubicBezTo>
                  <a:cubicBezTo>
                    <a:pt x="425" y="448"/>
                    <a:pt x="431" y="443"/>
                    <a:pt x="434" y="441"/>
                  </a:cubicBezTo>
                  <a:cubicBezTo>
                    <a:pt x="438" y="439"/>
                    <a:pt x="440" y="438"/>
                    <a:pt x="446" y="439"/>
                  </a:cubicBezTo>
                  <a:cubicBezTo>
                    <a:pt x="446" y="443"/>
                    <a:pt x="446" y="447"/>
                    <a:pt x="446" y="451"/>
                  </a:cubicBezTo>
                  <a:cubicBezTo>
                    <a:pt x="448" y="452"/>
                    <a:pt x="451" y="453"/>
                    <a:pt x="453" y="453"/>
                  </a:cubicBezTo>
                  <a:cubicBezTo>
                    <a:pt x="453" y="457"/>
                    <a:pt x="452" y="470"/>
                    <a:pt x="445" y="462"/>
                  </a:cubicBezTo>
                  <a:cubicBezTo>
                    <a:pt x="441" y="463"/>
                    <a:pt x="440" y="468"/>
                    <a:pt x="440" y="471"/>
                  </a:cubicBezTo>
                  <a:cubicBezTo>
                    <a:pt x="441" y="474"/>
                    <a:pt x="445" y="471"/>
                    <a:pt x="444" y="477"/>
                  </a:cubicBezTo>
                  <a:cubicBezTo>
                    <a:pt x="444" y="480"/>
                    <a:pt x="442" y="483"/>
                    <a:pt x="442" y="486"/>
                  </a:cubicBezTo>
                  <a:cubicBezTo>
                    <a:pt x="443" y="490"/>
                    <a:pt x="448" y="489"/>
                    <a:pt x="448" y="492"/>
                  </a:cubicBezTo>
                  <a:cubicBezTo>
                    <a:pt x="444" y="493"/>
                    <a:pt x="441" y="496"/>
                    <a:pt x="437" y="497"/>
                  </a:cubicBezTo>
                  <a:cubicBezTo>
                    <a:pt x="432" y="498"/>
                    <a:pt x="430" y="497"/>
                    <a:pt x="426" y="495"/>
                  </a:cubicBezTo>
                  <a:cubicBezTo>
                    <a:pt x="420" y="491"/>
                    <a:pt x="420" y="505"/>
                    <a:pt x="421" y="509"/>
                  </a:cubicBezTo>
                  <a:cubicBezTo>
                    <a:pt x="429" y="509"/>
                    <a:pt x="428" y="512"/>
                    <a:pt x="433" y="516"/>
                  </a:cubicBezTo>
                  <a:cubicBezTo>
                    <a:pt x="435" y="514"/>
                    <a:pt x="434" y="510"/>
                    <a:pt x="435" y="508"/>
                  </a:cubicBezTo>
                  <a:cubicBezTo>
                    <a:pt x="439" y="507"/>
                    <a:pt x="445" y="509"/>
                    <a:pt x="449" y="509"/>
                  </a:cubicBezTo>
                  <a:cubicBezTo>
                    <a:pt x="450" y="506"/>
                    <a:pt x="452" y="506"/>
                    <a:pt x="455" y="506"/>
                  </a:cubicBezTo>
                  <a:cubicBezTo>
                    <a:pt x="455" y="502"/>
                    <a:pt x="453" y="500"/>
                    <a:pt x="453" y="497"/>
                  </a:cubicBezTo>
                  <a:cubicBezTo>
                    <a:pt x="456" y="496"/>
                    <a:pt x="460" y="497"/>
                    <a:pt x="462" y="494"/>
                  </a:cubicBezTo>
                  <a:cubicBezTo>
                    <a:pt x="464" y="490"/>
                    <a:pt x="467" y="485"/>
                    <a:pt x="467" y="480"/>
                  </a:cubicBezTo>
                  <a:cubicBezTo>
                    <a:pt x="472" y="479"/>
                    <a:pt x="478" y="481"/>
                    <a:pt x="483" y="483"/>
                  </a:cubicBezTo>
                  <a:cubicBezTo>
                    <a:pt x="488" y="484"/>
                    <a:pt x="493" y="484"/>
                    <a:pt x="498" y="486"/>
                  </a:cubicBezTo>
                  <a:cubicBezTo>
                    <a:pt x="498" y="485"/>
                    <a:pt x="499" y="483"/>
                    <a:pt x="499" y="482"/>
                  </a:cubicBezTo>
                  <a:cubicBezTo>
                    <a:pt x="501" y="482"/>
                    <a:pt x="503" y="482"/>
                    <a:pt x="505" y="482"/>
                  </a:cubicBezTo>
                  <a:cubicBezTo>
                    <a:pt x="505" y="481"/>
                    <a:pt x="506" y="481"/>
                    <a:pt x="506" y="481"/>
                  </a:cubicBezTo>
                  <a:cubicBezTo>
                    <a:pt x="506" y="483"/>
                    <a:pt x="506" y="485"/>
                    <a:pt x="506" y="487"/>
                  </a:cubicBezTo>
                  <a:cubicBezTo>
                    <a:pt x="509" y="487"/>
                    <a:pt x="511" y="489"/>
                    <a:pt x="514" y="489"/>
                  </a:cubicBezTo>
                  <a:cubicBezTo>
                    <a:pt x="514" y="492"/>
                    <a:pt x="515" y="495"/>
                    <a:pt x="519" y="494"/>
                  </a:cubicBezTo>
                  <a:cubicBezTo>
                    <a:pt x="519" y="490"/>
                    <a:pt x="527" y="491"/>
                    <a:pt x="527" y="486"/>
                  </a:cubicBezTo>
                  <a:cubicBezTo>
                    <a:pt x="521" y="484"/>
                    <a:pt x="524" y="466"/>
                    <a:pt x="522" y="460"/>
                  </a:cubicBezTo>
                  <a:cubicBezTo>
                    <a:pt x="527" y="459"/>
                    <a:pt x="528" y="464"/>
                    <a:pt x="532" y="465"/>
                  </a:cubicBezTo>
                  <a:cubicBezTo>
                    <a:pt x="537" y="466"/>
                    <a:pt x="539" y="459"/>
                    <a:pt x="539" y="455"/>
                  </a:cubicBezTo>
                  <a:cubicBezTo>
                    <a:pt x="540" y="450"/>
                    <a:pt x="537" y="447"/>
                    <a:pt x="532" y="445"/>
                  </a:cubicBezTo>
                  <a:cubicBezTo>
                    <a:pt x="526" y="444"/>
                    <a:pt x="523" y="443"/>
                    <a:pt x="521" y="437"/>
                  </a:cubicBezTo>
                  <a:cubicBezTo>
                    <a:pt x="524" y="437"/>
                    <a:pt x="530" y="438"/>
                    <a:pt x="530" y="433"/>
                  </a:cubicBezTo>
                  <a:cubicBezTo>
                    <a:pt x="530" y="430"/>
                    <a:pt x="527" y="429"/>
                    <a:pt x="526" y="426"/>
                  </a:cubicBezTo>
                  <a:cubicBezTo>
                    <a:pt x="525" y="424"/>
                    <a:pt x="526" y="421"/>
                    <a:pt x="527" y="418"/>
                  </a:cubicBezTo>
                  <a:cubicBezTo>
                    <a:pt x="532" y="418"/>
                    <a:pt x="538" y="419"/>
                    <a:pt x="544" y="419"/>
                  </a:cubicBezTo>
                  <a:cubicBezTo>
                    <a:pt x="549" y="418"/>
                    <a:pt x="553" y="415"/>
                    <a:pt x="557" y="414"/>
                  </a:cubicBezTo>
                  <a:cubicBezTo>
                    <a:pt x="557" y="415"/>
                    <a:pt x="557" y="417"/>
                    <a:pt x="557" y="418"/>
                  </a:cubicBezTo>
                  <a:cubicBezTo>
                    <a:pt x="559" y="418"/>
                    <a:pt x="562" y="417"/>
                    <a:pt x="565" y="417"/>
                  </a:cubicBezTo>
                  <a:cubicBezTo>
                    <a:pt x="565" y="411"/>
                    <a:pt x="565" y="406"/>
                    <a:pt x="565" y="400"/>
                  </a:cubicBezTo>
                  <a:cubicBezTo>
                    <a:pt x="560" y="401"/>
                    <a:pt x="562" y="394"/>
                    <a:pt x="562" y="391"/>
                  </a:cubicBezTo>
                  <a:cubicBezTo>
                    <a:pt x="555" y="391"/>
                    <a:pt x="554" y="393"/>
                    <a:pt x="552" y="399"/>
                  </a:cubicBezTo>
                  <a:cubicBezTo>
                    <a:pt x="550" y="399"/>
                    <a:pt x="549" y="397"/>
                    <a:pt x="546" y="397"/>
                  </a:cubicBezTo>
                  <a:cubicBezTo>
                    <a:pt x="544" y="396"/>
                    <a:pt x="542" y="398"/>
                    <a:pt x="539" y="398"/>
                  </a:cubicBezTo>
                  <a:cubicBezTo>
                    <a:pt x="531" y="400"/>
                    <a:pt x="521" y="398"/>
                    <a:pt x="514" y="395"/>
                  </a:cubicBezTo>
                  <a:cubicBezTo>
                    <a:pt x="510" y="393"/>
                    <a:pt x="507" y="392"/>
                    <a:pt x="506" y="387"/>
                  </a:cubicBezTo>
                  <a:cubicBezTo>
                    <a:pt x="505" y="379"/>
                    <a:pt x="502" y="372"/>
                    <a:pt x="500" y="365"/>
                  </a:cubicBezTo>
                  <a:cubicBezTo>
                    <a:pt x="506" y="366"/>
                    <a:pt x="503" y="357"/>
                    <a:pt x="506" y="355"/>
                  </a:cubicBezTo>
                  <a:cubicBezTo>
                    <a:pt x="513" y="355"/>
                    <a:pt x="519" y="353"/>
                    <a:pt x="522" y="348"/>
                  </a:cubicBezTo>
                  <a:cubicBezTo>
                    <a:pt x="526" y="341"/>
                    <a:pt x="532" y="334"/>
                    <a:pt x="539" y="332"/>
                  </a:cubicBezTo>
                  <a:cubicBezTo>
                    <a:pt x="543" y="331"/>
                    <a:pt x="547" y="332"/>
                    <a:pt x="550" y="328"/>
                  </a:cubicBezTo>
                  <a:cubicBezTo>
                    <a:pt x="551" y="326"/>
                    <a:pt x="552" y="323"/>
                    <a:pt x="555" y="322"/>
                  </a:cubicBezTo>
                  <a:cubicBezTo>
                    <a:pt x="559" y="320"/>
                    <a:pt x="568" y="320"/>
                    <a:pt x="570" y="315"/>
                  </a:cubicBezTo>
                  <a:cubicBezTo>
                    <a:pt x="575" y="315"/>
                    <a:pt x="580" y="313"/>
                    <a:pt x="584" y="310"/>
                  </a:cubicBezTo>
                  <a:cubicBezTo>
                    <a:pt x="586" y="309"/>
                    <a:pt x="587" y="307"/>
                    <a:pt x="588" y="306"/>
                  </a:cubicBezTo>
                  <a:cubicBezTo>
                    <a:pt x="591" y="304"/>
                    <a:pt x="595" y="304"/>
                    <a:pt x="598" y="303"/>
                  </a:cubicBezTo>
                  <a:cubicBezTo>
                    <a:pt x="600" y="290"/>
                    <a:pt x="615" y="296"/>
                    <a:pt x="624" y="294"/>
                  </a:cubicBezTo>
                  <a:cubicBezTo>
                    <a:pt x="623" y="294"/>
                    <a:pt x="625" y="289"/>
                    <a:pt x="626" y="288"/>
                  </a:cubicBezTo>
                  <a:cubicBezTo>
                    <a:pt x="626" y="287"/>
                    <a:pt x="629" y="284"/>
                    <a:pt x="631" y="282"/>
                  </a:cubicBezTo>
                  <a:cubicBezTo>
                    <a:pt x="630" y="281"/>
                    <a:pt x="630" y="278"/>
                    <a:pt x="632" y="277"/>
                  </a:cubicBezTo>
                  <a:cubicBezTo>
                    <a:pt x="629" y="277"/>
                    <a:pt x="627" y="274"/>
                    <a:pt x="626" y="271"/>
                  </a:cubicBezTo>
                  <a:cubicBezTo>
                    <a:pt x="624" y="271"/>
                    <a:pt x="624" y="272"/>
                    <a:pt x="623" y="274"/>
                  </a:cubicBezTo>
                  <a:cubicBezTo>
                    <a:pt x="623" y="274"/>
                    <a:pt x="622" y="274"/>
                    <a:pt x="621" y="274"/>
                  </a:cubicBezTo>
                  <a:cubicBezTo>
                    <a:pt x="620" y="276"/>
                    <a:pt x="619" y="278"/>
                    <a:pt x="619" y="281"/>
                  </a:cubicBezTo>
                  <a:cubicBezTo>
                    <a:pt x="615" y="282"/>
                    <a:pt x="615" y="278"/>
                    <a:pt x="615" y="275"/>
                  </a:cubicBezTo>
                  <a:cubicBezTo>
                    <a:pt x="612" y="274"/>
                    <a:pt x="606" y="280"/>
                    <a:pt x="604" y="278"/>
                  </a:cubicBezTo>
                  <a:cubicBezTo>
                    <a:pt x="601" y="274"/>
                    <a:pt x="599" y="274"/>
                    <a:pt x="594" y="274"/>
                  </a:cubicBezTo>
                  <a:cubicBezTo>
                    <a:pt x="594" y="276"/>
                    <a:pt x="593" y="278"/>
                    <a:pt x="594" y="280"/>
                  </a:cubicBezTo>
                  <a:cubicBezTo>
                    <a:pt x="586" y="280"/>
                    <a:pt x="575" y="276"/>
                    <a:pt x="575" y="287"/>
                  </a:cubicBezTo>
                  <a:cubicBezTo>
                    <a:pt x="569" y="287"/>
                    <a:pt x="572" y="274"/>
                    <a:pt x="579" y="274"/>
                  </a:cubicBezTo>
                  <a:cubicBezTo>
                    <a:pt x="579" y="273"/>
                    <a:pt x="579" y="273"/>
                    <a:pt x="579" y="273"/>
                  </a:cubicBezTo>
                  <a:cubicBezTo>
                    <a:pt x="582" y="272"/>
                    <a:pt x="586" y="273"/>
                    <a:pt x="589" y="273"/>
                  </a:cubicBezTo>
                  <a:cubicBezTo>
                    <a:pt x="589" y="269"/>
                    <a:pt x="594" y="269"/>
                    <a:pt x="597" y="269"/>
                  </a:cubicBezTo>
                  <a:cubicBezTo>
                    <a:pt x="596" y="263"/>
                    <a:pt x="589" y="264"/>
                    <a:pt x="584" y="264"/>
                  </a:cubicBezTo>
                  <a:cubicBezTo>
                    <a:pt x="584" y="260"/>
                    <a:pt x="584" y="255"/>
                    <a:pt x="589" y="257"/>
                  </a:cubicBezTo>
                  <a:cubicBezTo>
                    <a:pt x="589" y="255"/>
                    <a:pt x="589" y="253"/>
                    <a:pt x="591" y="252"/>
                  </a:cubicBezTo>
                  <a:cubicBezTo>
                    <a:pt x="594" y="245"/>
                    <a:pt x="585" y="250"/>
                    <a:pt x="585" y="245"/>
                  </a:cubicBezTo>
                  <a:cubicBezTo>
                    <a:pt x="585" y="244"/>
                    <a:pt x="591" y="244"/>
                    <a:pt x="589" y="242"/>
                  </a:cubicBezTo>
                  <a:cubicBezTo>
                    <a:pt x="588" y="240"/>
                    <a:pt x="586" y="240"/>
                    <a:pt x="584" y="239"/>
                  </a:cubicBezTo>
                  <a:cubicBezTo>
                    <a:pt x="580" y="238"/>
                    <a:pt x="574" y="238"/>
                    <a:pt x="574" y="233"/>
                  </a:cubicBezTo>
                  <a:cubicBezTo>
                    <a:pt x="574" y="224"/>
                    <a:pt x="563" y="211"/>
                    <a:pt x="571" y="203"/>
                  </a:cubicBezTo>
                  <a:cubicBezTo>
                    <a:pt x="573" y="201"/>
                    <a:pt x="574" y="199"/>
                    <a:pt x="574" y="196"/>
                  </a:cubicBezTo>
                  <a:cubicBezTo>
                    <a:pt x="570" y="198"/>
                    <a:pt x="568" y="202"/>
                    <a:pt x="565" y="204"/>
                  </a:cubicBezTo>
                  <a:cubicBezTo>
                    <a:pt x="562" y="206"/>
                    <a:pt x="553" y="207"/>
                    <a:pt x="549" y="205"/>
                  </a:cubicBezTo>
                  <a:cubicBezTo>
                    <a:pt x="550" y="207"/>
                    <a:pt x="550" y="208"/>
                    <a:pt x="550" y="210"/>
                  </a:cubicBezTo>
                  <a:cubicBezTo>
                    <a:pt x="546" y="210"/>
                    <a:pt x="543" y="210"/>
                    <a:pt x="542" y="215"/>
                  </a:cubicBezTo>
                  <a:cubicBezTo>
                    <a:pt x="534" y="217"/>
                    <a:pt x="538" y="204"/>
                    <a:pt x="538" y="200"/>
                  </a:cubicBezTo>
                  <a:cubicBezTo>
                    <a:pt x="539" y="195"/>
                    <a:pt x="538" y="182"/>
                    <a:pt x="544" y="180"/>
                  </a:cubicBezTo>
                  <a:cubicBezTo>
                    <a:pt x="544" y="179"/>
                    <a:pt x="544" y="178"/>
                    <a:pt x="544" y="178"/>
                  </a:cubicBezTo>
                  <a:cubicBezTo>
                    <a:pt x="540" y="177"/>
                    <a:pt x="536" y="169"/>
                    <a:pt x="532" y="172"/>
                  </a:cubicBezTo>
                  <a:cubicBezTo>
                    <a:pt x="532" y="174"/>
                    <a:pt x="532" y="176"/>
                    <a:pt x="532" y="178"/>
                  </a:cubicBezTo>
                  <a:cubicBezTo>
                    <a:pt x="530" y="178"/>
                    <a:pt x="525" y="177"/>
                    <a:pt x="523" y="178"/>
                  </a:cubicBezTo>
                  <a:cubicBezTo>
                    <a:pt x="521" y="180"/>
                    <a:pt x="523" y="184"/>
                    <a:pt x="521" y="186"/>
                  </a:cubicBezTo>
                  <a:cubicBezTo>
                    <a:pt x="510" y="186"/>
                    <a:pt x="508" y="169"/>
                    <a:pt x="495" y="172"/>
                  </a:cubicBezTo>
                  <a:cubicBezTo>
                    <a:pt x="495" y="174"/>
                    <a:pt x="497" y="175"/>
                    <a:pt x="499" y="175"/>
                  </a:cubicBezTo>
                  <a:cubicBezTo>
                    <a:pt x="499" y="175"/>
                    <a:pt x="498" y="176"/>
                    <a:pt x="497" y="176"/>
                  </a:cubicBezTo>
                  <a:cubicBezTo>
                    <a:pt x="497" y="179"/>
                    <a:pt x="498" y="182"/>
                    <a:pt x="499" y="184"/>
                  </a:cubicBezTo>
                  <a:cubicBezTo>
                    <a:pt x="496" y="185"/>
                    <a:pt x="488" y="182"/>
                    <a:pt x="487" y="187"/>
                  </a:cubicBezTo>
                  <a:cubicBezTo>
                    <a:pt x="487" y="191"/>
                    <a:pt x="489" y="195"/>
                    <a:pt x="489" y="199"/>
                  </a:cubicBezTo>
                  <a:cubicBezTo>
                    <a:pt x="486" y="199"/>
                    <a:pt x="485" y="197"/>
                    <a:pt x="483" y="197"/>
                  </a:cubicBezTo>
                  <a:cubicBezTo>
                    <a:pt x="481" y="197"/>
                    <a:pt x="480" y="198"/>
                    <a:pt x="479" y="198"/>
                  </a:cubicBezTo>
                  <a:cubicBezTo>
                    <a:pt x="464" y="195"/>
                    <a:pt x="480" y="176"/>
                    <a:pt x="478" y="168"/>
                  </a:cubicBezTo>
                  <a:cubicBezTo>
                    <a:pt x="476" y="163"/>
                    <a:pt x="472" y="157"/>
                    <a:pt x="467" y="154"/>
                  </a:cubicBezTo>
                  <a:cubicBezTo>
                    <a:pt x="461" y="152"/>
                    <a:pt x="460" y="149"/>
                    <a:pt x="460" y="144"/>
                  </a:cubicBezTo>
                  <a:cubicBezTo>
                    <a:pt x="457" y="144"/>
                    <a:pt x="451" y="145"/>
                    <a:pt x="449" y="141"/>
                  </a:cubicBezTo>
                  <a:cubicBezTo>
                    <a:pt x="448" y="137"/>
                    <a:pt x="448" y="134"/>
                    <a:pt x="445" y="130"/>
                  </a:cubicBezTo>
                  <a:cubicBezTo>
                    <a:pt x="440" y="122"/>
                    <a:pt x="443" y="109"/>
                    <a:pt x="444" y="100"/>
                  </a:cubicBezTo>
                  <a:cubicBezTo>
                    <a:pt x="444" y="101"/>
                    <a:pt x="440" y="98"/>
                    <a:pt x="439" y="98"/>
                  </a:cubicBezTo>
                  <a:cubicBezTo>
                    <a:pt x="438" y="96"/>
                    <a:pt x="438" y="93"/>
                    <a:pt x="439" y="91"/>
                  </a:cubicBezTo>
                  <a:cubicBezTo>
                    <a:pt x="439" y="86"/>
                    <a:pt x="440" y="81"/>
                    <a:pt x="433" y="81"/>
                  </a:cubicBezTo>
                  <a:cubicBezTo>
                    <a:pt x="433" y="80"/>
                    <a:pt x="433" y="79"/>
                    <a:pt x="433" y="78"/>
                  </a:cubicBezTo>
                  <a:cubicBezTo>
                    <a:pt x="428" y="77"/>
                    <a:pt x="414" y="87"/>
                    <a:pt x="412" y="77"/>
                  </a:cubicBezTo>
                  <a:cubicBezTo>
                    <a:pt x="411" y="77"/>
                    <a:pt x="410" y="77"/>
                    <a:pt x="409" y="77"/>
                  </a:cubicBezTo>
                  <a:cubicBezTo>
                    <a:pt x="409" y="75"/>
                    <a:pt x="408" y="73"/>
                    <a:pt x="409" y="71"/>
                  </a:cubicBezTo>
                  <a:cubicBezTo>
                    <a:pt x="404" y="69"/>
                    <a:pt x="396" y="63"/>
                    <a:pt x="395" y="71"/>
                  </a:cubicBezTo>
                  <a:cubicBezTo>
                    <a:pt x="390" y="69"/>
                    <a:pt x="386" y="69"/>
                    <a:pt x="381" y="70"/>
                  </a:cubicBezTo>
                  <a:cubicBezTo>
                    <a:pt x="381" y="69"/>
                    <a:pt x="380" y="68"/>
                    <a:pt x="381" y="66"/>
                  </a:cubicBezTo>
                  <a:cubicBezTo>
                    <a:pt x="378" y="66"/>
                    <a:pt x="375" y="65"/>
                    <a:pt x="375" y="62"/>
                  </a:cubicBezTo>
                  <a:cubicBezTo>
                    <a:pt x="377" y="62"/>
                    <a:pt x="380" y="62"/>
                    <a:pt x="382" y="62"/>
                  </a:cubicBezTo>
                  <a:cubicBezTo>
                    <a:pt x="382" y="58"/>
                    <a:pt x="380" y="53"/>
                    <a:pt x="382" y="50"/>
                  </a:cubicBezTo>
                  <a:cubicBezTo>
                    <a:pt x="384" y="46"/>
                    <a:pt x="384" y="44"/>
                    <a:pt x="384" y="40"/>
                  </a:cubicBezTo>
                  <a:cubicBezTo>
                    <a:pt x="382" y="39"/>
                    <a:pt x="380" y="39"/>
                    <a:pt x="378" y="39"/>
                  </a:cubicBezTo>
                  <a:cubicBezTo>
                    <a:pt x="378" y="35"/>
                    <a:pt x="376" y="29"/>
                    <a:pt x="382" y="29"/>
                  </a:cubicBezTo>
                  <a:cubicBezTo>
                    <a:pt x="383" y="28"/>
                    <a:pt x="383" y="26"/>
                    <a:pt x="382" y="24"/>
                  </a:cubicBezTo>
                  <a:cubicBezTo>
                    <a:pt x="382" y="24"/>
                    <a:pt x="378" y="23"/>
                    <a:pt x="378" y="23"/>
                  </a:cubicBezTo>
                  <a:cubicBezTo>
                    <a:pt x="375" y="22"/>
                    <a:pt x="375" y="19"/>
                    <a:pt x="375" y="17"/>
                  </a:cubicBezTo>
                  <a:cubicBezTo>
                    <a:pt x="375" y="16"/>
                    <a:pt x="375" y="15"/>
                    <a:pt x="375" y="15"/>
                  </a:cubicBezTo>
                  <a:cubicBezTo>
                    <a:pt x="370" y="14"/>
                    <a:pt x="365" y="15"/>
                    <a:pt x="361" y="14"/>
                  </a:cubicBezTo>
                  <a:cubicBezTo>
                    <a:pt x="356" y="12"/>
                    <a:pt x="353" y="11"/>
                    <a:pt x="348" y="11"/>
                  </a:cubicBezTo>
                  <a:cubicBezTo>
                    <a:pt x="345" y="11"/>
                    <a:pt x="339" y="12"/>
                    <a:pt x="340" y="8"/>
                  </a:cubicBezTo>
                  <a:cubicBezTo>
                    <a:pt x="340" y="5"/>
                    <a:pt x="337" y="2"/>
                    <a:pt x="334" y="0"/>
                  </a:cubicBezTo>
                  <a:cubicBezTo>
                    <a:pt x="332" y="3"/>
                    <a:pt x="331" y="5"/>
                    <a:pt x="328" y="5"/>
                  </a:cubicBezTo>
                  <a:cubicBezTo>
                    <a:pt x="324" y="5"/>
                    <a:pt x="320" y="4"/>
                    <a:pt x="316" y="4"/>
                  </a:cubicBezTo>
                  <a:cubicBezTo>
                    <a:pt x="310" y="4"/>
                    <a:pt x="307" y="6"/>
                    <a:pt x="302" y="8"/>
                  </a:cubicBezTo>
                  <a:cubicBezTo>
                    <a:pt x="301" y="16"/>
                    <a:pt x="299" y="24"/>
                    <a:pt x="296" y="32"/>
                  </a:cubicBezTo>
                  <a:cubicBezTo>
                    <a:pt x="294" y="36"/>
                    <a:pt x="293" y="40"/>
                    <a:pt x="291" y="45"/>
                  </a:cubicBezTo>
                  <a:cubicBezTo>
                    <a:pt x="290" y="49"/>
                    <a:pt x="287" y="53"/>
                    <a:pt x="284" y="56"/>
                  </a:cubicBezTo>
                  <a:cubicBezTo>
                    <a:pt x="275" y="63"/>
                    <a:pt x="274" y="74"/>
                    <a:pt x="264" y="80"/>
                  </a:cubicBezTo>
                  <a:cubicBezTo>
                    <a:pt x="257" y="86"/>
                    <a:pt x="248" y="87"/>
                    <a:pt x="240" y="93"/>
                  </a:cubicBezTo>
                  <a:cubicBezTo>
                    <a:pt x="237" y="96"/>
                    <a:pt x="233" y="95"/>
                    <a:pt x="229" y="96"/>
                  </a:cubicBezTo>
                  <a:cubicBezTo>
                    <a:pt x="221" y="98"/>
                    <a:pt x="217" y="107"/>
                    <a:pt x="214" y="113"/>
                  </a:cubicBezTo>
                  <a:cubicBezTo>
                    <a:pt x="208" y="114"/>
                    <a:pt x="212" y="122"/>
                    <a:pt x="211" y="125"/>
                  </a:cubicBezTo>
                  <a:cubicBezTo>
                    <a:pt x="209" y="129"/>
                    <a:pt x="207" y="130"/>
                    <a:pt x="203" y="131"/>
                  </a:cubicBezTo>
                  <a:cubicBezTo>
                    <a:pt x="200" y="133"/>
                    <a:pt x="196" y="135"/>
                    <a:pt x="194" y="138"/>
                  </a:cubicBezTo>
                  <a:cubicBezTo>
                    <a:pt x="189" y="144"/>
                    <a:pt x="190" y="152"/>
                    <a:pt x="183" y="157"/>
                  </a:cubicBezTo>
                  <a:cubicBezTo>
                    <a:pt x="174" y="166"/>
                    <a:pt x="161" y="161"/>
                    <a:pt x="149" y="161"/>
                  </a:cubicBezTo>
                  <a:cubicBezTo>
                    <a:pt x="142" y="161"/>
                    <a:pt x="136" y="162"/>
                    <a:pt x="130" y="164"/>
                  </a:cubicBezTo>
                  <a:cubicBezTo>
                    <a:pt x="123" y="167"/>
                    <a:pt x="116" y="173"/>
                    <a:pt x="108" y="171"/>
                  </a:cubicBezTo>
                  <a:cubicBezTo>
                    <a:pt x="103" y="170"/>
                    <a:pt x="96" y="162"/>
                    <a:pt x="95" y="158"/>
                  </a:cubicBezTo>
                  <a:cubicBezTo>
                    <a:pt x="94" y="152"/>
                    <a:pt x="96" y="149"/>
                    <a:pt x="92" y="145"/>
                  </a:cubicBezTo>
                  <a:cubicBezTo>
                    <a:pt x="83" y="137"/>
                    <a:pt x="69" y="144"/>
                    <a:pt x="62" y="152"/>
                  </a:cubicBezTo>
                  <a:cubicBezTo>
                    <a:pt x="61" y="154"/>
                    <a:pt x="60" y="156"/>
                    <a:pt x="59" y="158"/>
                  </a:cubicBezTo>
                  <a:cubicBezTo>
                    <a:pt x="55" y="162"/>
                    <a:pt x="52" y="166"/>
                    <a:pt x="49" y="171"/>
                  </a:cubicBezTo>
                  <a:cubicBezTo>
                    <a:pt x="45" y="175"/>
                    <a:pt x="40" y="182"/>
                    <a:pt x="35" y="185"/>
                  </a:cubicBezTo>
                  <a:cubicBezTo>
                    <a:pt x="30" y="189"/>
                    <a:pt x="24" y="191"/>
                    <a:pt x="18" y="195"/>
                  </a:cubicBezTo>
                  <a:cubicBezTo>
                    <a:pt x="10" y="200"/>
                    <a:pt x="11" y="204"/>
                    <a:pt x="9" y="213"/>
                  </a:cubicBezTo>
                  <a:cubicBezTo>
                    <a:pt x="8" y="217"/>
                    <a:pt x="5" y="219"/>
                    <a:pt x="4" y="223"/>
                  </a:cubicBezTo>
                  <a:cubicBezTo>
                    <a:pt x="0" y="237"/>
                    <a:pt x="11" y="238"/>
                    <a:pt x="20" y="245"/>
                  </a:cubicBezTo>
                  <a:cubicBezTo>
                    <a:pt x="22" y="246"/>
                    <a:pt x="23" y="248"/>
                    <a:pt x="25" y="250"/>
                  </a:cubicBezTo>
                  <a:cubicBezTo>
                    <a:pt x="26" y="251"/>
                    <a:pt x="26" y="252"/>
                    <a:pt x="28" y="253"/>
                  </a:cubicBezTo>
                  <a:cubicBezTo>
                    <a:pt x="30" y="253"/>
                    <a:pt x="30" y="251"/>
                    <a:pt x="31" y="251"/>
                  </a:cubicBezTo>
                  <a:cubicBezTo>
                    <a:pt x="36" y="250"/>
                    <a:pt x="43" y="252"/>
                    <a:pt x="47" y="255"/>
                  </a:cubicBezTo>
                  <a:cubicBezTo>
                    <a:pt x="52" y="259"/>
                    <a:pt x="50" y="265"/>
                    <a:pt x="50" y="271"/>
                  </a:cubicBezTo>
                  <a:cubicBezTo>
                    <a:pt x="50" y="275"/>
                    <a:pt x="50" y="277"/>
                    <a:pt x="48" y="280"/>
                  </a:cubicBezTo>
                  <a:cubicBezTo>
                    <a:pt x="46" y="282"/>
                    <a:pt x="44" y="283"/>
                    <a:pt x="42" y="286"/>
                  </a:cubicBezTo>
                  <a:cubicBezTo>
                    <a:pt x="40" y="289"/>
                    <a:pt x="39" y="298"/>
                    <a:pt x="41" y="302"/>
                  </a:cubicBezTo>
                  <a:cubicBezTo>
                    <a:pt x="42" y="305"/>
                    <a:pt x="45" y="305"/>
                    <a:pt x="45" y="307"/>
                  </a:cubicBezTo>
                  <a:cubicBezTo>
                    <a:pt x="46" y="309"/>
                    <a:pt x="45" y="313"/>
                    <a:pt x="45" y="315"/>
                  </a:cubicBezTo>
                  <a:cubicBezTo>
                    <a:pt x="50" y="316"/>
                    <a:pt x="48" y="318"/>
                    <a:pt x="50" y="320"/>
                  </a:cubicBezTo>
                  <a:cubicBezTo>
                    <a:pt x="52" y="322"/>
                    <a:pt x="54" y="323"/>
                    <a:pt x="56" y="323"/>
                  </a:cubicBezTo>
                  <a:cubicBezTo>
                    <a:pt x="61" y="325"/>
                    <a:pt x="66" y="326"/>
                    <a:pt x="72" y="326"/>
                  </a:cubicBezTo>
                  <a:cubicBezTo>
                    <a:pt x="81" y="326"/>
                    <a:pt x="80" y="328"/>
                    <a:pt x="80" y="336"/>
                  </a:cubicBezTo>
                  <a:cubicBezTo>
                    <a:pt x="80" y="342"/>
                    <a:pt x="80" y="347"/>
                    <a:pt x="82" y="352"/>
                  </a:cubicBezTo>
                  <a:cubicBezTo>
                    <a:pt x="83" y="357"/>
                    <a:pt x="86" y="362"/>
                    <a:pt x="88" y="367"/>
                  </a:cubicBezTo>
                  <a:cubicBezTo>
                    <a:pt x="90" y="372"/>
                    <a:pt x="94" y="376"/>
                    <a:pt x="95" y="381"/>
                  </a:cubicBezTo>
                  <a:cubicBezTo>
                    <a:pt x="96" y="387"/>
                    <a:pt x="99" y="389"/>
                    <a:pt x="102" y="394"/>
                  </a:cubicBezTo>
                  <a:cubicBezTo>
                    <a:pt x="105" y="399"/>
                    <a:pt x="113" y="408"/>
                    <a:pt x="112" y="414"/>
                  </a:cubicBezTo>
                  <a:cubicBezTo>
                    <a:pt x="108" y="413"/>
                    <a:pt x="104" y="414"/>
                    <a:pt x="103" y="418"/>
                  </a:cubicBezTo>
                  <a:cubicBezTo>
                    <a:pt x="104" y="418"/>
                    <a:pt x="105" y="417"/>
                    <a:pt x="106" y="417"/>
                  </a:cubicBezTo>
                  <a:cubicBezTo>
                    <a:pt x="108" y="416"/>
                    <a:pt x="118" y="413"/>
                    <a:pt x="121" y="415"/>
                  </a:cubicBezTo>
                  <a:close/>
                </a:path>
              </a:pathLst>
            </a:custGeom>
            <a:solidFill>
              <a:schemeClr val="accent1">
                <a:lumMod val="20000"/>
                <a:lumOff val="80000"/>
              </a:schemeClr>
            </a:solid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d-ID" sz="1400" b="0" i="0" u="none" strike="noStrike" kern="0" cap="none" spc="0" normalizeH="0" baseline="0" noProof="0">
                <a:ln>
                  <a:noFill/>
                </a:ln>
                <a:solidFill>
                  <a:srgbClr val="E7E6E6"/>
                </a:solidFill>
                <a:effectLst/>
                <a:uLnTx/>
                <a:uFillTx/>
                <a:latin typeface="Arial"/>
                <a:cs typeface="Arial"/>
                <a:sym typeface="Arial"/>
              </a:endParaRPr>
            </a:p>
          </p:txBody>
        </p:sp>
        <p:sp>
          <p:nvSpPr>
            <p:cNvPr id="19" name="Freeform 12">
              <a:extLst>
                <a:ext uri="{FF2B5EF4-FFF2-40B4-BE49-F238E27FC236}">
                  <a16:creationId xmlns:a16="http://schemas.microsoft.com/office/drawing/2014/main" id="{5323ED0D-F447-4DCF-4F57-B521D90EF8C1}"/>
                </a:ext>
              </a:extLst>
            </p:cNvPr>
            <p:cNvSpPr>
              <a:spLocks/>
            </p:cNvSpPr>
            <p:nvPr/>
          </p:nvSpPr>
          <p:spPr bwMode="auto">
            <a:xfrm>
              <a:off x="7554913" y="-2509838"/>
              <a:ext cx="581025" cy="542925"/>
            </a:xfrm>
            <a:custGeom>
              <a:avLst/>
              <a:gdLst>
                <a:gd name="T0" fmla="*/ 96 w 249"/>
                <a:gd name="T1" fmla="*/ 34 h 233"/>
                <a:gd name="T2" fmla="*/ 69 w 249"/>
                <a:gd name="T3" fmla="*/ 23 h 233"/>
                <a:gd name="T4" fmla="*/ 40 w 249"/>
                <a:gd name="T5" fmla="*/ 25 h 233"/>
                <a:gd name="T6" fmla="*/ 32 w 249"/>
                <a:gd name="T7" fmla="*/ 28 h 233"/>
                <a:gd name="T8" fmla="*/ 22 w 249"/>
                <a:gd name="T9" fmla="*/ 40 h 233"/>
                <a:gd name="T10" fmla="*/ 17 w 249"/>
                <a:gd name="T11" fmla="*/ 49 h 233"/>
                <a:gd name="T12" fmla="*/ 17 w 249"/>
                <a:gd name="T13" fmla="*/ 51 h 233"/>
                <a:gd name="T14" fmla="*/ 11 w 249"/>
                <a:gd name="T15" fmla="*/ 76 h 233"/>
                <a:gd name="T16" fmla="*/ 0 w 249"/>
                <a:gd name="T17" fmla="*/ 89 h 233"/>
                <a:gd name="T18" fmla="*/ 6 w 249"/>
                <a:gd name="T19" fmla="*/ 90 h 233"/>
                <a:gd name="T20" fmla="*/ 9 w 249"/>
                <a:gd name="T21" fmla="*/ 97 h 233"/>
                <a:gd name="T22" fmla="*/ 19 w 249"/>
                <a:gd name="T23" fmla="*/ 107 h 233"/>
                <a:gd name="T24" fmla="*/ 8 w 249"/>
                <a:gd name="T25" fmla="*/ 134 h 233"/>
                <a:gd name="T26" fmla="*/ 25 w 249"/>
                <a:gd name="T27" fmla="*/ 145 h 233"/>
                <a:gd name="T28" fmla="*/ 32 w 249"/>
                <a:gd name="T29" fmla="*/ 157 h 233"/>
                <a:gd name="T30" fmla="*/ 46 w 249"/>
                <a:gd name="T31" fmla="*/ 144 h 233"/>
                <a:gd name="T32" fmla="*/ 66 w 249"/>
                <a:gd name="T33" fmla="*/ 155 h 233"/>
                <a:gd name="T34" fmla="*/ 92 w 249"/>
                <a:gd name="T35" fmla="*/ 175 h 233"/>
                <a:gd name="T36" fmla="*/ 81 w 249"/>
                <a:gd name="T37" fmla="*/ 185 h 233"/>
                <a:gd name="T38" fmla="*/ 101 w 249"/>
                <a:gd name="T39" fmla="*/ 196 h 233"/>
                <a:gd name="T40" fmla="*/ 123 w 249"/>
                <a:gd name="T41" fmla="*/ 212 h 233"/>
                <a:gd name="T42" fmla="*/ 142 w 249"/>
                <a:gd name="T43" fmla="*/ 220 h 233"/>
                <a:gd name="T44" fmla="*/ 159 w 249"/>
                <a:gd name="T45" fmla="*/ 226 h 233"/>
                <a:gd name="T46" fmla="*/ 168 w 249"/>
                <a:gd name="T47" fmla="*/ 233 h 233"/>
                <a:gd name="T48" fmla="*/ 183 w 249"/>
                <a:gd name="T49" fmla="*/ 221 h 233"/>
                <a:gd name="T50" fmla="*/ 182 w 249"/>
                <a:gd name="T51" fmla="*/ 209 h 233"/>
                <a:gd name="T52" fmla="*/ 197 w 249"/>
                <a:gd name="T53" fmla="*/ 186 h 233"/>
                <a:gd name="T54" fmla="*/ 202 w 249"/>
                <a:gd name="T55" fmla="*/ 183 h 233"/>
                <a:gd name="T56" fmla="*/ 199 w 249"/>
                <a:gd name="T57" fmla="*/ 167 h 233"/>
                <a:gd name="T58" fmla="*/ 207 w 249"/>
                <a:gd name="T59" fmla="*/ 157 h 233"/>
                <a:gd name="T60" fmla="*/ 214 w 249"/>
                <a:gd name="T61" fmla="*/ 138 h 233"/>
                <a:gd name="T62" fmla="*/ 223 w 249"/>
                <a:gd name="T63" fmla="*/ 125 h 233"/>
                <a:gd name="T64" fmla="*/ 238 w 249"/>
                <a:gd name="T65" fmla="*/ 113 h 233"/>
                <a:gd name="T66" fmla="*/ 244 w 249"/>
                <a:gd name="T67" fmla="*/ 104 h 233"/>
                <a:gd name="T68" fmla="*/ 230 w 249"/>
                <a:gd name="T69" fmla="*/ 94 h 233"/>
                <a:gd name="T70" fmla="*/ 220 w 249"/>
                <a:gd name="T71" fmla="*/ 85 h 233"/>
                <a:gd name="T72" fmla="*/ 203 w 249"/>
                <a:gd name="T73" fmla="*/ 79 h 233"/>
                <a:gd name="T74" fmla="*/ 192 w 249"/>
                <a:gd name="T75" fmla="*/ 63 h 233"/>
                <a:gd name="T76" fmla="*/ 185 w 249"/>
                <a:gd name="T77" fmla="*/ 56 h 233"/>
                <a:gd name="T78" fmla="*/ 175 w 249"/>
                <a:gd name="T79" fmla="*/ 53 h 233"/>
                <a:gd name="T80" fmla="*/ 159 w 249"/>
                <a:gd name="T81" fmla="*/ 40 h 233"/>
                <a:gd name="T82" fmla="*/ 151 w 249"/>
                <a:gd name="T83" fmla="*/ 44 h 233"/>
                <a:gd name="T84" fmla="*/ 132 w 249"/>
                <a:gd name="T85" fmla="*/ 30 h 233"/>
                <a:gd name="T86" fmla="*/ 126 w 249"/>
                <a:gd name="T87" fmla="*/ 11 h 233"/>
                <a:gd name="T88" fmla="*/ 113 w 249"/>
                <a:gd name="T89" fmla="*/ 0 h 233"/>
                <a:gd name="T90" fmla="*/ 109 w 249"/>
                <a:gd name="T91" fmla="*/ 6 h 233"/>
                <a:gd name="T92" fmla="*/ 102 w 249"/>
                <a:gd name="T93" fmla="*/ 14 h 233"/>
                <a:gd name="T94" fmla="*/ 108 w 249"/>
                <a:gd name="T95" fmla="*/ 33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9" h="233">
                  <a:moveTo>
                    <a:pt x="108" y="33"/>
                  </a:moveTo>
                  <a:cubicBezTo>
                    <a:pt x="108" y="35"/>
                    <a:pt x="98" y="34"/>
                    <a:pt x="96" y="34"/>
                  </a:cubicBezTo>
                  <a:cubicBezTo>
                    <a:pt x="97" y="27"/>
                    <a:pt x="86" y="25"/>
                    <a:pt x="81" y="25"/>
                  </a:cubicBezTo>
                  <a:cubicBezTo>
                    <a:pt x="76" y="25"/>
                    <a:pt x="73" y="25"/>
                    <a:pt x="69" y="23"/>
                  </a:cubicBezTo>
                  <a:cubicBezTo>
                    <a:pt x="65" y="22"/>
                    <a:pt x="58" y="21"/>
                    <a:pt x="54" y="21"/>
                  </a:cubicBezTo>
                  <a:cubicBezTo>
                    <a:pt x="51" y="26"/>
                    <a:pt x="45" y="22"/>
                    <a:pt x="40" y="25"/>
                  </a:cubicBezTo>
                  <a:cubicBezTo>
                    <a:pt x="40" y="27"/>
                    <a:pt x="39" y="31"/>
                    <a:pt x="37" y="32"/>
                  </a:cubicBezTo>
                  <a:cubicBezTo>
                    <a:pt x="35" y="32"/>
                    <a:pt x="33" y="29"/>
                    <a:pt x="32" y="28"/>
                  </a:cubicBezTo>
                  <a:cubicBezTo>
                    <a:pt x="27" y="27"/>
                    <a:pt x="19" y="36"/>
                    <a:pt x="20" y="40"/>
                  </a:cubicBezTo>
                  <a:cubicBezTo>
                    <a:pt x="20" y="40"/>
                    <a:pt x="21" y="40"/>
                    <a:pt x="22" y="40"/>
                  </a:cubicBezTo>
                  <a:cubicBezTo>
                    <a:pt x="23" y="44"/>
                    <a:pt x="18" y="42"/>
                    <a:pt x="15" y="42"/>
                  </a:cubicBezTo>
                  <a:cubicBezTo>
                    <a:pt x="15" y="45"/>
                    <a:pt x="16" y="47"/>
                    <a:pt x="17" y="49"/>
                  </a:cubicBezTo>
                  <a:cubicBezTo>
                    <a:pt x="17" y="49"/>
                    <a:pt x="17" y="49"/>
                    <a:pt x="17" y="49"/>
                  </a:cubicBezTo>
                  <a:cubicBezTo>
                    <a:pt x="17" y="50"/>
                    <a:pt x="17" y="51"/>
                    <a:pt x="17" y="51"/>
                  </a:cubicBezTo>
                  <a:cubicBezTo>
                    <a:pt x="14" y="50"/>
                    <a:pt x="10" y="61"/>
                    <a:pt x="10" y="64"/>
                  </a:cubicBezTo>
                  <a:cubicBezTo>
                    <a:pt x="15" y="64"/>
                    <a:pt x="11" y="73"/>
                    <a:pt x="11" y="76"/>
                  </a:cubicBezTo>
                  <a:cubicBezTo>
                    <a:pt x="14" y="76"/>
                    <a:pt x="16" y="80"/>
                    <a:pt x="13" y="81"/>
                  </a:cubicBezTo>
                  <a:cubicBezTo>
                    <a:pt x="11" y="83"/>
                    <a:pt x="4" y="87"/>
                    <a:pt x="0" y="89"/>
                  </a:cubicBezTo>
                  <a:cubicBezTo>
                    <a:pt x="1" y="90"/>
                    <a:pt x="2" y="92"/>
                    <a:pt x="4" y="93"/>
                  </a:cubicBezTo>
                  <a:cubicBezTo>
                    <a:pt x="5" y="92"/>
                    <a:pt x="6" y="91"/>
                    <a:pt x="6" y="90"/>
                  </a:cubicBezTo>
                  <a:cubicBezTo>
                    <a:pt x="6" y="91"/>
                    <a:pt x="5" y="92"/>
                    <a:pt x="4" y="93"/>
                  </a:cubicBezTo>
                  <a:cubicBezTo>
                    <a:pt x="5" y="95"/>
                    <a:pt x="7" y="96"/>
                    <a:pt x="9" y="97"/>
                  </a:cubicBezTo>
                  <a:cubicBezTo>
                    <a:pt x="14" y="102"/>
                    <a:pt x="21" y="102"/>
                    <a:pt x="26" y="105"/>
                  </a:cubicBezTo>
                  <a:cubicBezTo>
                    <a:pt x="24" y="105"/>
                    <a:pt x="22" y="106"/>
                    <a:pt x="19" y="107"/>
                  </a:cubicBezTo>
                  <a:cubicBezTo>
                    <a:pt x="18" y="112"/>
                    <a:pt x="17" y="118"/>
                    <a:pt x="14" y="122"/>
                  </a:cubicBezTo>
                  <a:cubicBezTo>
                    <a:pt x="11" y="125"/>
                    <a:pt x="5" y="129"/>
                    <a:pt x="8" y="134"/>
                  </a:cubicBezTo>
                  <a:cubicBezTo>
                    <a:pt x="10" y="137"/>
                    <a:pt x="8" y="144"/>
                    <a:pt x="11" y="146"/>
                  </a:cubicBezTo>
                  <a:cubicBezTo>
                    <a:pt x="15" y="148"/>
                    <a:pt x="21" y="146"/>
                    <a:pt x="25" y="145"/>
                  </a:cubicBezTo>
                  <a:cubicBezTo>
                    <a:pt x="24" y="147"/>
                    <a:pt x="26" y="150"/>
                    <a:pt x="24" y="152"/>
                  </a:cubicBezTo>
                  <a:cubicBezTo>
                    <a:pt x="26" y="153"/>
                    <a:pt x="30" y="159"/>
                    <a:pt x="32" y="157"/>
                  </a:cubicBezTo>
                  <a:cubicBezTo>
                    <a:pt x="36" y="154"/>
                    <a:pt x="33" y="151"/>
                    <a:pt x="39" y="150"/>
                  </a:cubicBezTo>
                  <a:cubicBezTo>
                    <a:pt x="43" y="148"/>
                    <a:pt x="42" y="143"/>
                    <a:pt x="46" y="144"/>
                  </a:cubicBezTo>
                  <a:cubicBezTo>
                    <a:pt x="51" y="144"/>
                    <a:pt x="53" y="140"/>
                    <a:pt x="58" y="143"/>
                  </a:cubicBezTo>
                  <a:cubicBezTo>
                    <a:pt x="62" y="146"/>
                    <a:pt x="63" y="151"/>
                    <a:pt x="66" y="155"/>
                  </a:cubicBezTo>
                  <a:cubicBezTo>
                    <a:pt x="70" y="160"/>
                    <a:pt x="77" y="164"/>
                    <a:pt x="82" y="168"/>
                  </a:cubicBezTo>
                  <a:cubicBezTo>
                    <a:pt x="84" y="170"/>
                    <a:pt x="92" y="173"/>
                    <a:pt x="92" y="175"/>
                  </a:cubicBezTo>
                  <a:cubicBezTo>
                    <a:pt x="93" y="179"/>
                    <a:pt x="85" y="178"/>
                    <a:pt x="83" y="179"/>
                  </a:cubicBezTo>
                  <a:cubicBezTo>
                    <a:pt x="81" y="181"/>
                    <a:pt x="81" y="183"/>
                    <a:pt x="81" y="185"/>
                  </a:cubicBezTo>
                  <a:cubicBezTo>
                    <a:pt x="85" y="186"/>
                    <a:pt x="86" y="192"/>
                    <a:pt x="90" y="192"/>
                  </a:cubicBezTo>
                  <a:cubicBezTo>
                    <a:pt x="90" y="200"/>
                    <a:pt x="97" y="196"/>
                    <a:pt x="101" y="196"/>
                  </a:cubicBezTo>
                  <a:cubicBezTo>
                    <a:pt x="109" y="197"/>
                    <a:pt x="108" y="200"/>
                    <a:pt x="108" y="206"/>
                  </a:cubicBezTo>
                  <a:cubicBezTo>
                    <a:pt x="114" y="206"/>
                    <a:pt x="118" y="211"/>
                    <a:pt x="123" y="212"/>
                  </a:cubicBezTo>
                  <a:cubicBezTo>
                    <a:pt x="128" y="213"/>
                    <a:pt x="129" y="214"/>
                    <a:pt x="129" y="219"/>
                  </a:cubicBezTo>
                  <a:cubicBezTo>
                    <a:pt x="134" y="219"/>
                    <a:pt x="138" y="219"/>
                    <a:pt x="142" y="220"/>
                  </a:cubicBezTo>
                  <a:cubicBezTo>
                    <a:pt x="148" y="222"/>
                    <a:pt x="153" y="218"/>
                    <a:pt x="159" y="220"/>
                  </a:cubicBezTo>
                  <a:cubicBezTo>
                    <a:pt x="159" y="222"/>
                    <a:pt x="159" y="224"/>
                    <a:pt x="159" y="226"/>
                  </a:cubicBezTo>
                  <a:cubicBezTo>
                    <a:pt x="160" y="226"/>
                    <a:pt x="161" y="226"/>
                    <a:pt x="163" y="226"/>
                  </a:cubicBezTo>
                  <a:cubicBezTo>
                    <a:pt x="163" y="230"/>
                    <a:pt x="169" y="226"/>
                    <a:pt x="168" y="233"/>
                  </a:cubicBezTo>
                  <a:cubicBezTo>
                    <a:pt x="170" y="233"/>
                    <a:pt x="172" y="233"/>
                    <a:pt x="174" y="233"/>
                  </a:cubicBezTo>
                  <a:cubicBezTo>
                    <a:pt x="176" y="231"/>
                    <a:pt x="180" y="225"/>
                    <a:pt x="183" y="221"/>
                  </a:cubicBezTo>
                  <a:cubicBezTo>
                    <a:pt x="181" y="220"/>
                    <a:pt x="179" y="220"/>
                    <a:pt x="178" y="218"/>
                  </a:cubicBezTo>
                  <a:cubicBezTo>
                    <a:pt x="177" y="215"/>
                    <a:pt x="180" y="211"/>
                    <a:pt x="182" y="209"/>
                  </a:cubicBezTo>
                  <a:cubicBezTo>
                    <a:pt x="186" y="205"/>
                    <a:pt x="189" y="201"/>
                    <a:pt x="191" y="196"/>
                  </a:cubicBezTo>
                  <a:cubicBezTo>
                    <a:pt x="193" y="193"/>
                    <a:pt x="194" y="188"/>
                    <a:pt x="197" y="186"/>
                  </a:cubicBezTo>
                  <a:cubicBezTo>
                    <a:pt x="197" y="185"/>
                    <a:pt x="197" y="184"/>
                    <a:pt x="198" y="183"/>
                  </a:cubicBezTo>
                  <a:cubicBezTo>
                    <a:pt x="199" y="183"/>
                    <a:pt x="201" y="184"/>
                    <a:pt x="202" y="183"/>
                  </a:cubicBezTo>
                  <a:cubicBezTo>
                    <a:pt x="203" y="182"/>
                    <a:pt x="203" y="180"/>
                    <a:pt x="201" y="180"/>
                  </a:cubicBezTo>
                  <a:cubicBezTo>
                    <a:pt x="199" y="176"/>
                    <a:pt x="197" y="171"/>
                    <a:pt x="199" y="167"/>
                  </a:cubicBezTo>
                  <a:cubicBezTo>
                    <a:pt x="201" y="166"/>
                    <a:pt x="200" y="162"/>
                    <a:pt x="201" y="160"/>
                  </a:cubicBezTo>
                  <a:cubicBezTo>
                    <a:pt x="203" y="157"/>
                    <a:pt x="205" y="159"/>
                    <a:pt x="207" y="157"/>
                  </a:cubicBezTo>
                  <a:cubicBezTo>
                    <a:pt x="211" y="154"/>
                    <a:pt x="206" y="146"/>
                    <a:pt x="208" y="141"/>
                  </a:cubicBezTo>
                  <a:cubicBezTo>
                    <a:pt x="209" y="138"/>
                    <a:pt x="212" y="138"/>
                    <a:pt x="214" y="138"/>
                  </a:cubicBezTo>
                  <a:cubicBezTo>
                    <a:pt x="217" y="136"/>
                    <a:pt x="218" y="135"/>
                    <a:pt x="220" y="132"/>
                  </a:cubicBezTo>
                  <a:cubicBezTo>
                    <a:pt x="220" y="129"/>
                    <a:pt x="221" y="126"/>
                    <a:pt x="223" y="125"/>
                  </a:cubicBezTo>
                  <a:cubicBezTo>
                    <a:pt x="224" y="123"/>
                    <a:pt x="228" y="124"/>
                    <a:pt x="230" y="124"/>
                  </a:cubicBezTo>
                  <a:cubicBezTo>
                    <a:pt x="232" y="120"/>
                    <a:pt x="236" y="117"/>
                    <a:pt x="238" y="113"/>
                  </a:cubicBezTo>
                  <a:cubicBezTo>
                    <a:pt x="240" y="110"/>
                    <a:pt x="241" y="109"/>
                    <a:pt x="245" y="110"/>
                  </a:cubicBezTo>
                  <a:cubicBezTo>
                    <a:pt x="249" y="111"/>
                    <a:pt x="244" y="104"/>
                    <a:pt x="244" y="104"/>
                  </a:cubicBezTo>
                  <a:cubicBezTo>
                    <a:pt x="242" y="101"/>
                    <a:pt x="242" y="100"/>
                    <a:pt x="238" y="99"/>
                  </a:cubicBezTo>
                  <a:cubicBezTo>
                    <a:pt x="234" y="98"/>
                    <a:pt x="232" y="99"/>
                    <a:pt x="230" y="94"/>
                  </a:cubicBezTo>
                  <a:cubicBezTo>
                    <a:pt x="228" y="91"/>
                    <a:pt x="228" y="88"/>
                    <a:pt x="225" y="87"/>
                  </a:cubicBezTo>
                  <a:cubicBezTo>
                    <a:pt x="223" y="86"/>
                    <a:pt x="221" y="86"/>
                    <a:pt x="220" y="85"/>
                  </a:cubicBezTo>
                  <a:cubicBezTo>
                    <a:pt x="217" y="84"/>
                    <a:pt x="216" y="82"/>
                    <a:pt x="213" y="81"/>
                  </a:cubicBezTo>
                  <a:cubicBezTo>
                    <a:pt x="210" y="80"/>
                    <a:pt x="206" y="79"/>
                    <a:pt x="203" y="79"/>
                  </a:cubicBezTo>
                  <a:cubicBezTo>
                    <a:pt x="200" y="79"/>
                    <a:pt x="195" y="79"/>
                    <a:pt x="194" y="76"/>
                  </a:cubicBezTo>
                  <a:cubicBezTo>
                    <a:pt x="191" y="73"/>
                    <a:pt x="191" y="67"/>
                    <a:pt x="192" y="63"/>
                  </a:cubicBezTo>
                  <a:cubicBezTo>
                    <a:pt x="189" y="63"/>
                    <a:pt x="188" y="61"/>
                    <a:pt x="187" y="59"/>
                  </a:cubicBezTo>
                  <a:cubicBezTo>
                    <a:pt x="186" y="58"/>
                    <a:pt x="186" y="57"/>
                    <a:pt x="185" y="56"/>
                  </a:cubicBezTo>
                  <a:cubicBezTo>
                    <a:pt x="185" y="55"/>
                    <a:pt x="183" y="54"/>
                    <a:pt x="181" y="54"/>
                  </a:cubicBezTo>
                  <a:cubicBezTo>
                    <a:pt x="179" y="53"/>
                    <a:pt x="177" y="54"/>
                    <a:pt x="175" y="53"/>
                  </a:cubicBezTo>
                  <a:cubicBezTo>
                    <a:pt x="173" y="52"/>
                    <a:pt x="167" y="46"/>
                    <a:pt x="167" y="43"/>
                  </a:cubicBezTo>
                  <a:cubicBezTo>
                    <a:pt x="164" y="42"/>
                    <a:pt x="162" y="39"/>
                    <a:pt x="159" y="40"/>
                  </a:cubicBezTo>
                  <a:cubicBezTo>
                    <a:pt x="156" y="41"/>
                    <a:pt x="154" y="43"/>
                    <a:pt x="151" y="43"/>
                  </a:cubicBezTo>
                  <a:cubicBezTo>
                    <a:pt x="151" y="44"/>
                    <a:pt x="151" y="44"/>
                    <a:pt x="151" y="44"/>
                  </a:cubicBezTo>
                  <a:cubicBezTo>
                    <a:pt x="145" y="46"/>
                    <a:pt x="143" y="38"/>
                    <a:pt x="139" y="34"/>
                  </a:cubicBezTo>
                  <a:cubicBezTo>
                    <a:pt x="137" y="32"/>
                    <a:pt x="134" y="33"/>
                    <a:pt x="132" y="30"/>
                  </a:cubicBezTo>
                  <a:cubicBezTo>
                    <a:pt x="131" y="27"/>
                    <a:pt x="132" y="25"/>
                    <a:pt x="130" y="23"/>
                  </a:cubicBezTo>
                  <a:cubicBezTo>
                    <a:pt x="124" y="22"/>
                    <a:pt x="127" y="16"/>
                    <a:pt x="126" y="11"/>
                  </a:cubicBezTo>
                  <a:cubicBezTo>
                    <a:pt x="124" y="11"/>
                    <a:pt x="122" y="10"/>
                    <a:pt x="120" y="10"/>
                  </a:cubicBezTo>
                  <a:cubicBezTo>
                    <a:pt x="124" y="10"/>
                    <a:pt x="115" y="0"/>
                    <a:pt x="113" y="0"/>
                  </a:cubicBezTo>
                  <a:cubicBezTo>
                    <a:pt x="113" y="1"/>
                    <a:pt x="114" y="4"/>
                    <a:pt x="113" y="5"/>
                  </a:cubicBezTo>
                  <a:cubicBezTo>
                    <a:pt x="112" y="6"/>
                    <a:pt x="110" y="5"/>
                    <a:pt x="109" y="6"/>
                  </a:cubicBezTo>
                  <a:cubicBezTo>
                    <a:pt x="106" y="8"/>
                    <a:pt x="108" y="10"/>
                    <a:pt x="106" y="12"/>
                  </a:cubicBezTo>
                  <a:cubicBezTo>
                    <a:pt x="105" y="14"/>
                    <a:pt x="103" y="15"/>
                    <a:pt x="102" y="14"/>
                  </a:cubicBezTo>
                  <a:cubicBezTo>
                    <a:pt x="102" y="20"/>
                    <a:pt x="103" y="25"/>
                    <a:pt x="104" y="26"/>
                  </a:cubicBezTo>
                  <a:cubicBezTo>
                    <a:pt x="105" y="28"/>
                    <a:pt x="107" y="30"/>
                    <a:pt x="108" y="33"/>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d-ID" sz="1400" b="0" i="0" u="none" strike="noStrike" kern="0" cap="none" spc="0" normalizeH="0" baseline="0" noProof="0">
                <a:ln>
                  <a:noFill/>
                </a:ln>
                <a:solidFill>
                  <a:srgbClr val="E7E6E6"/>
                </a:solidFill>
                <a:effectLst/>
                <a:uLnTx/>
                <a:uFillTx/>
                <a:latin typeface="Arial"/>
                <a:cs typeface="Arial"/>
                <a:sym typeface="Arial"/>
              </a:endParaRPr>
            </a:p>
          </p:txBody>
        </p:sp>
        <p:sp>
          <p:nvSpPr>
            <p:cNvPr id="20" name="Freeform 13">
              <a:extLst>
                <a:ext uri="{FF2B5EF4-FFF2-40B4-BE49-F238E27FC236}">
                  <a16:creationId xmlns:a16="http://schemas.microsoft.com/office/drawing/2014/main" id="{6638EA2E-7C7A-04AD-39F5-858349BA4EE9}"/>
                </a:ext>
              </a:extLst>
            </p:cNvPr>
            <p:cNvSpPr>
              <a:spLocks/>
            </p:cNvSpPr>
            <p:nvPr/>
          </p:nvSpPr>
          <p:spPr bwMode="auto">
            <a:xfrm>
              <a:off x="7454901" y="-2293938"/>
              <a:ext cx="1255713" cy="1236663"/>
            </a:xfrm>
            <a:custGeom>
              <a:avLst/>
              <a:gdLst>
                <a:gd name="T0" fmla="*/ 172 w 539"/>
                <a:gd name="T1" fmla="*/ 126 h 531"/>
                <a:gd name="T2" fmla="*/ 126 w 539"/>
                <a:gd name="T3" fmla="*/ 86 h 531"/>
                <a:gd name="T4" fmla="*/ 82 w 539"/>
                <a:gd name="T5" fmla="*/ 57 h 531"/>
                <a:gd name="T6" fmla="*/ 57 w 539"/>
                <a:gd name="T7" fmla="*/ 29 h 531"/>
                <a:gd name="T8" fmla="*/ 29 w 539"/>
                <a:gd name="T9" fmla="*/ 24 h 531"/>
                <a:gd name="T10" fmla="*/ 6 w 539"/>
                <a:gd name="T11" fmla="*/ 57 h 531"/>
                <a:gd name="T12" fmla="*/ 8 w 539"/>
                <a:gd name="T13" fmla="*/ 123 h 531"/>
                <a:gd name="T14" fmla="*/ 12 w 539"/>
                <a:gd name="T15" fmla="*/ 128 h 531"/>
                <a:gd name="T16" fmla="*/ 15 w 539"/>
                <a:gd name="T17" fmla="*/ 140 h 531"/>
                <a:gd name="T18" fmla="*/ 29 w 539"/>
                <a:gd name="T19" fmla="*/ 172 h 531"/>
                <a:gd name="T20" fmla="*/ 23 w 539"/>
                <a:gd name="T21" fmla="*/ 196 h 531"/>
                <a:gd name="T22" fmla="*/ 34 w 539"/>
                <a:gd name="T23" fmla="*/ 245 h 531"/>
                <a:gd name="T24" fmla="*/ 28 w 539"/>
                <a:gd name="T25" fmla="*/ 273 h 531"/>
                <a:gd name="T26" fmla="*/ 64 w 539"/>
                <a:gd name="T27" fmla="*/ 275 h 531"/>
                <a:gd name="T28" fmla="*/ 80 w 539"/>
                <a:gd name="T29" fmla="*/ 282 h 531"/>
                <a:gd name="T30" fmla="*/ 114 w 539"/>
                <a:gd name="T31" fmla="*/ 286 h 531"/>
                <a:gd name="T32" fmla="*/ 140 w 539"/>
                <a:gd name="T33" fmla="*/ 328 h 531"/>
                <a:gd name="T34" fmla="*/ 115 w 539"/>
                <a:gd name="T35" fmla="*/ 368 h 531"/>
                <a:gd name="T36" fmla="*/ 82 w 539"/>
                <a:gd name="T37" fmla="*/ 392 h 531"/>
                <a:gd name="T38" fmla="*/ 68 w 539"/>
                <a:gd name="T39" fmla="*/ 436 h 531"/>
                <a:gd name="T40" fmla="*/ 99 w 539"/>
                <a:gd name="T41" fmla="*/ 480 h 531"/>
                <a:gd name="T42" fmla="*/ 122 w 539"/>
                <a:gd name="T43" fmla="*/ 471 h 531"/>
                <a:gd name="T44" fmla="*/ 106 w 539"/>
                <a:gd name="T45" fmla="*/ 435 h 531"/>
                <a:gd name="T46" fmla="*/ 114 w 539"/>
                <a:gd name="T47" fmla="*/ 394 h 531"/>
                <a:gd name="T48" fmla="*/ 119 w 539"/>
                <a:gd name="T49" fmla="*/ 406 h 531"/>
                <a:gd name="T50" fmla="*/ 127 w 539"/>
                <a:gd name="T51" fmla="*/ 411 h 531"/>
                <a:gd name="T52" fmla="*/ 152 w 539"/>
                <a:gd name="T53" fmla="*/ 414 h 531"/>
                <a:gd name="T54" fmla="*/ 169 w 539"/>
                <a:gd name="T55" fmla="*/ 421 h 531"/>
                <a:gd name="T56" fmla="*/ 224 w 539"/>
                <a:gd name="T57" fmla="*/ 400 h 531"/>
                <a:gd name="T58" fmla="*/ 226 w 539"/>
                <a:gd name="T59" fmla="*/ 429 h 531"/>
                <a:gd name="T60" fmla="*/ 244 w 539"/>
                <a:gd name="T61" fmla="*/ 426 h 531"/>
                <a:gd name="T62" fmla="*/ 262 w 539"/>
                <a:gd name="T63" fmla="*/ 423 h 531"/>
                <a:gd name="T64" fmla="*/ 262 w 539"/>
                <a:gd name="T65" fmla="*/ 441 h 531"/>
                <a:gd name="T66" fmla="*/ 304 w 539"/>
                <a:gd name="T67" fmla="*/ 422 h 531"/>
                <a:gd name="T68" fmla="*/ 329 w 539"/>
                <a:gd name="T69" fmla="*/ 433 h 531"/>
                <a:gd name="T70" fmla="*/ 365 w 539"/>
                <a:gd name="T71" fmla="*/ 462 h 531"/>
                <a:gd name="T72" fmla="*/ 401 w 539"/>
                <a:gd name="T73" fmla="*/ 463 h 531"/>
                <a:gd name="T74" fmla="*/ 401 w 539"/>
                <a:gd name="T75" fmla="*/ 487 h 531"/>
                <a:gd name="T76" fmla="*/ 405 w 539"/>
                <a:gd name="T77" fmla="*/ 519 h 531"/>
                <a:gd name="T78" fmla="*/ 438 w 539"/>
                <a:gd name="T79" fmla="*/ 516 h 531"/>
                <a:gd name="T80" fmla="*/ 446 w 539"/>
                <a:gd name="T81" fmla="*/ 503 h 531"/>
                <a:gd name="T82" fmla="*/ 450 w 539"/>
                <a:gd name="T83" fmla="*/ 478 h 531"/>
                <a:gd name="T84" fmla="*/ 454 w 539"/>
                <a:gd name="T85" fmla="*/ 417 h 531"/>
                <a:gd name="T86" fmla="*/ 508 w 539"/>
                <a:gd name="T87" fmla="*/ 385 h 531"/>
                <a:gd name="T88" fmla="*/ 503 w 539"/>
                <a:gd name="T89" fmla="*/ 352 h 531"/>
                <a:gd name="T90" fmla="*/ 493 w 539"/>
                <a:gd name="T91" fmla="*/ 315 h 531"/>
                <a:gd name="T92" fmla="*/ 511 w 539"/>
                <a:gd name="T93" fmla="*/ 291 h 531"/>
                <a:gd name="T94" fmla="*/ 472 w 539"/>
                <a:gd name="T95" fmla="*/ 239 h 531"/>
                <a:gd name="T96" fmla="*/ 419 w 539"/>
                <a:gd name="T97" fmla="*/ 236 h 531"/>
                <a:gd name="T98" fmla="*/ 370 w 539"/>
                <a:gd name="T99" fmla="*/ 208 h 531"/>
                <a:gd name="T100" fmla="*/ 324 w 539"/>
                <a:gd name="T101" fmla="*/ 190 h 531"/>
                <a:gd name="T102" fmla="*/ 290 w 539"/>
                <a:gd name="T103" fmla="*/ 160 h 531"/>
                <a:gd name="T104" fmla="*/ 251 w 539"/>
                <a:gd name="T105" fmla="*/ 135 h 531"/>
                <a:gd name="T106" fmla="*/ 225 w 539"/>
                <a:gd name="T107" fmla="*/ 132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39" h="531">
                  <a:moveTo>
                    <a:pt x="211" y="140"/>
                  </a:moveTo>
                  <a:cubicBezTo>
                    <a:pt x="212" y="133"/>
                    <a:pt x="206" y="137"/>
                    <a:pt x="206" y="133"/>
                  </a:cubicBezTo>
                  <a:cubicBezTo>
                    <a:pt x="204" y="133"/>
                    <a:pt x="203" y="133"/>
                    <a:pt x="202" y="133"/>
                  </a:cubicBezTo>
                  <a:cubicBezTo>
                    <a:pt x="202" y="131"/>
                    <a:pt x="202" y="129"/>
                    <a:pt x="202" y="127"/>
                  </a:cubicBezTo>
                  <a:cubicBezTo>
                    <a:pt x="196" y="125"/>
                    <a:pt x="191" y="129"/>
                    <a:pt x="185" y="127"/>
                  </a:cubicBezTo>
                  <a:cubicBezTo>
                    <a:pt x="181" y="126"/>
                    <a:pt x="177" y="126"/>
                    <a:pt x="172" y="126"/>
                  </a:cubicBezTo>
                  <a:cubicBezTo>
                    <a:pt x="172" y="121"/>
                    <a:pt x="171" y="120"/>
                    <a:pt x="166" y="119"/>
                  </a:cubicBezTo>
                  <a:cubicBezTo>
                    <a:pt x="161" y="118"/>
                    <a:pt x="157" y="113"/>
                    <a:pt x="151" y="113"/>
                  </a:cubicBezTo>
                  <a:cubicBezTo>
                    <a:pt x="151" y="107"/>
                    <a:pt x="152" y="104"/>
                    <a:pt x="144" y="103"/>
                  </a:cubicBezTo>
                  <a:cubicBezTo>
                    <a:pt x="140" y="103"/>
                    <a:pt x="133" y="107"/>
                    <a:pt x="133" y="99"/>
                  </a:cubicBezTo>
                  <a:cubicBezTo>
                    <a:pt x="129" y="99"/>
                    <a:pt x="128" y="93"/>
                    <a:pt x="124" y="92"/>
                  </a:cubicBezTo>
                  <a:cubicBezTo>
                    <a:pt x="124" y="90"/>
                    <a:pt x="124" y="88"/>
                    <a:pt x="126" y="86"/>
                  </a:cubicBezTo>
                  <a:cubicBezTo>
                    <a:pt x="128" y="85"/>
                    <a:pt x="136" y="86"/>
                    <a:pt x="135" y="82"/>
                  </a:cubicBezTo>
                  <a:cubicBezTo>
                    <a:pt x="135" y="80"/>
                    <a:pt x="127" y="77"/>
                    <a:pt x="125" y="75"/>
                  </a:cubicBezTo>
                  <a:cubicBezTo>
                    <a:pt x="120" y="71"/>
                    <a:pt x="113" y="67"/>
                    <a:pt x="109" y="62"/>
                  </a:cubicBezTo>
                  <a:cubicBezTo>
                    <a:pt x="106" y="58"/>
                    <a:pt x="105" y="53"/>
                    <a:pt x="101" y="50"/>
                  </a:cubicBezTo>
                  <a:cubicBezTo>
                    <a:pt x="96" y="47"/>
                    <a:pt x="94" y="51"/>
                    <a:pt x="89" y="51"/>
                  </a:cubicBezTo>
                  <a:cubicBezTo>
                    <a:pt x="85" y="50"/>
                    <a:pt x="86" y="55"/>
                    <a:pt x="82" y="57"/>
                  </a:cubicBezTo>
                  <a:cubicBezTo>
                    <a:pt x="76" y="58"/>
                    <a:pt x="79" y="61"/>
                    <a:pt x="75" y="64"/>
                  </a:cubicBezTo>
                  <a:cubicBezTo>
                    <a:pt x="73" y="66"/>
                    <a:pt x="69" y="60"/>
                    <a:pt x="67" y="59"/>
                  </a:cubicBezTo>
                  <a:cubicBezTo>
                    <a:pt x="69" y="57"/>
                    <a:pt x="67" y="54"/>
                    <a:pt x="68" y="52"/>
                  </a:cubicBezTo>
                  <a:cubicBezTo>
                    <a:pt x="64" y="53"/>
                    <a:pt x="58" y="55"/>
                    <a:pt x="54" y="53"/>
                  </a:cubicBezTo>
                  <a:cubicBezTo>
                    <a:pt x="51" y="51"/>
                    <a:pt x="53" y="44"/>
                    <a:pt x="51" y="41"/>
                  </a:cubicBezTo>
                  <a:cubicBezTo>
                    <a:pt x="48" y="36"/>
                    <a:pt x="54" y="32"/>
                    <a:pt x="57" y="29"/>
                  </a:cubicBezTo>
                  <a:cubicBezTo>
                    <a:pt x="60" y="25"/>
                    <a:pt x="61" y="19"/>
                    <a:pt x="62" y="14"/>
                  </a:cubicBezTo>
                  <a:cubicBezTo>
                    <a:pt x="65" y="13"/>
                    <a:pt x="67" y="12"/>
                    <a:pt x="69" y="12"/>
                  </a:cubicBezTo>
                  <a:cubicBezTo>
                    <a:pt x="64" y="9"/>
                    <a:pt x="57" y="9"/>
                    <a:pt x="52" y="4"/>
                  </a:cubicBezTo>
                  <a:cubicBezTo>
                    <a:pt x="50" y="3"/>
                    <a:pt x="48" y="2"/>
                    <a:pt x="47" y="0"/>
                  </a:cubicBezTo>
                  <a:cubicBezTo>
                    <a:pt x="45" y="1"/>
                    <a:pt x="43" y="2"/>
                    <a:pt x="43" y="3"/>
                  </a:cubicBezTo>
                  <a:cubicBezTo>
                    <a:pt x="39" y="11"/>
                    <a:pt x="30" y="15"/>
                    <a:pt x="29" y="24"/>
                  </a:cubicBezTo>
                  <a:cubicBezTo>
                    <a:pt x="27" y="24"/>
                    <a:pt x="23" y="24"/>
                    <a:pt x="23" y="27"/>
                  </a:cubicBezTo>
                  <a:cubicBezTo>
                    <a:pt x="22" y="30"/>
                    <a:pt x="20" y="30"/>
                    <a:pt x="20" y="32"/>
                  </a:cubicBezTo>
                  <a:cubicBezTo>
                    <a:pt x="13" y="32"/>
                    <a:pt x="15" y="38"/>
                    <a:pt x="14" y="42"/>
                  </a:cubicBezTo>
                  <a:cubicBezTo>
                    <a:pt x="14" y="45"/>
                    <a:pt x="13" y="47"/>
                    <a:pt x="11" y="49"/>
                  </a:cubicBezTo>
                  <a:cubicBezTo>
                    <a:pt x="9" y="51"/>
                    <a:pt x="9" y="54"/>
                    <a:pt x="7" y="57"/>
                  </a:cubicBezTo>
                  <a:cubicBezTo>
                    <a:pt x="7" y="57"/>
                    <a:pt x="7" y="57"/>
                    <a:pt x="6" y="57"/>
                  </a:cubicBezTo>
                  <a:cubicBezTo>
                    <a:pt x="3" y="65"/>
                    <a:pt x="0" y="76"/>
                    <a:pt x="3" y="84"/>
                  </a:cubicBezTo>
                  <a:cubicBezTo>
                    <a:pt x="5" y="92"/>
                    <a:pt x="5" y="109"/>
                    <a:pt x="6" y="120"/>
                  </a:cubicBezTo>
                  <a:cubicBezTo>
                    <a:pt x="6" y="120"/>
                    <a:pt x="6" y="120"/>
                    <a:pt x="6" y="120"/>
                  </a:cubicBezTo>
                  <a:cubicBezTo>
                    <a:pt x="7" y="120"/>
                    <a:pt x="7" y="119"/>
                    <a:pt x="8" y="119"/>
                  </a:cubicBezTo>
                  <a:cubicBezTo>
                    <a:pt x="9" y="120"/>
                    <a:pt x="10" y="122"/>
                    <a:pt x="10" y="122"/>
                  </a:cubicBezTo>
                  <a:cubicBezTo>
                    <a:pt x="10" y="123"/>
                    <a:pt x="9" y="122"/>
                    <a:pt x="8" y="123"/>
                  </a:cubicBezTo>
                  <a:cubicBezTo>
                    <a:pt x="8" y="123"/>
                    <a:pt x="9" y="124"/>
                    <a:pt x="9" y="124"/>
                  </a:cubicBezTo>
                  <a:cubicBezTo>
                    <a:pt x="10" y="124"/>
                    <a:pt x="10" y="125"/>
                    <a:pt x="10" y="125"/>
                  </a:cubicBezTo>
                  <a:cubicBezTo>
                    <a:pt x="10" y="125"/>
                    <a:pt x="10" y="125"/>
                    <a:pt x="10" y="125"/>
                  </a:cubicBezTo>
                  <a:cubicBezTo>
                    <a:pt x="11" y="125"/>
                    <a:pt x="10" y="126"/>
                    <a:pt x="11" y="126"/>
                  </a:cubicBezTo>
                  <a:cubicBezTo>
                    <a:pt x="11" y="127"/>
                    <a:pt x="11" y="126"/>
                    <a:pt x="12" y="127"/>
                  </a:cubicBezTo>
                  <a:cubicBezTo>
                    <a:pt x="12" y="127"/>
                    <a:pt x="12" y="128"/>
                    <a:pt x="12" y="128"/>
                  </a:cubicBezTo>
                  <a:cubicBezTo>
                    <a:pt x="13" y="129"/>
                    <a:pt x="13" y="128"/>
                    <a:pt x="13" y="130"/>
                  </a:cubicBezTo>
                  <a:cubicBezTo>
                    <a:pt x="13" y="130"/>
                    <a:pt x="15" y="129"/>
                    <a:pt x="16" y="129"/>
                  </a:cubicBezTo>
                  <a:cubicBezTo>
                    <a:pt x="16" y="130"/>
                    <a:pt x="16" y="131"/>
                    <a:pt x="15" y="132"/>
                  </a:cubicBezTo>
                  <a:cubicBezTo>
                    <a:pt x="15" y="132"/>
                    <a:pt x="15" y="133"/>
                    <a:pt x="15" y="134"/>
                  </a:cubicBezTo>
                  <a:cubicBezTo>
                    <a:pt x="16" y="136"/>
                    <a:pt x="18" y="136"/>
                    <a:pt x="15" y="137"/>
                  </a:cubicBezTo>
                  <a:cubicBezTo>
                    <a:pt x="13" y="138"/>
                    <a:pt x="14" y="139"/>
                    <a:pt x="15" y="140"/>
                  </a:cubicBezTo>
                  <a:cubicBezTo>
                    <a:pt x="16" y="142"/>
                    <a:pt x="17" y="143"/>
                    <a:pt x="15" y="144"/>
                  </a:cubicBezTo>
                  <a:cubicBezTo>
                    <a:pt x="16" y="145"/>
                    <a:pt x="17" y="147"/>
                    <a:pt x="17" y="147"/>
                  </a:cubicBezTo>
                  <a:cubicBezTo>
                    <a:pt x="18" y="151"/>
                    <a:pt x="17" y="154"/>
                    <a:pt x="20" y="158"/>
                  </a:cubicBezTo>
                  <a:cubicBezTo>
                    <a:pt x="24" y="161"/>
                    <a:pt x="26" y="166"/>
                    <a:pt x="28" y="170"/>
                  </a:cubicBezTo>
                  <a:cubicBezTo>
                    <a:pt x="28" y="170"/>
                    <a:pt x="28" y="171"/>
                    <a:pt x="28" y="171"/>
                  </a:cubicBezTo>
                  <a:cubicBezTo>
                    <a:pt x="29" y="171"/>
                    <a:pt x="29" y="171"/>
                    <a:pt x="29" y="172"/>
                  </a:cubicBezTo>
                  <a:cubicBezTo>
                    <a:pt x="31" y="176"/>
                    <a:pt x="31" y="181"/>
                    <a:pt x="31" y="185"/>
                  </a:cubicBezTo>
                  <a:cubicBezTo>
                    <a:pt x="31" y="186"/>
                    <a:pt x="31" y="186"/>
                    <a:pt x="31" y="187"/>
                  </a:cubicBezTo>
                  <a:cubicBezTo>
                    <a:pt x="31" y="188"/>
                    <a:pt x="31" y="189"/>
                    <a:pt x="32" y="191"/>
                  </a:cubicBezTo>
                  <a:cubicBezTo>
                    <a:pt x="32" y="191"/>
                    <a:pt x="32" y="191"/>
                    <a:pt x="32" y="192"/>
                  </a:cubicBezTo>
                  <a:cubicBezTo>
                    <a:pt x="33" y="193"/>
                    <a:pt x="32" y="194"/>
                    <a:pt x="32" y="195"/>
                  </a:cubicBezTo>
                  <a:cubicBezTo>
                    <a:pt x="30" y="197"/>
                    <a:pt x="26" y="195"/>
                    <a:pt x="23" y="196"/>
                  </a:cubicBezTo>
                  <a:cubicBezTo>
                    <a:pt x="23" y="196"/>
                    <a:pt x="23" y="196"/>
                    <a:pt x="23" y="196"/>
                  </a:cubicBezTo>
                  <a:cubicBezTo>
                    <a:pt x="23" y="199"/>
                    <a:pt x="22" y="201"/>
                    <a:pt x="20" y="203"/>
                  </a:cubicBezTo>
                  <a:cubicBezTo>
                    <a:pt x="12" y="211"/>
                    <a:pt x="23" y="224"/>
                    <a:pt x="23" y="233"/>
                  </a:cubicBezTo>
                  <a:cubicBezTo>
                    <a:pt x="23" y="238"/>
                    <a:pt x="29" y="238"/>
                    <a:pt x="33" y="239"/>
                  </a:cubicBezTo>
                  <a:cubicBezTo>
                    <a:pt x="35" y="240"/>
                    <a:pt x="37" y="240"/>
                    <a:pt x="38" y="242"/>
                  </a:cubicBezTo>
                  <a:cubicBezTo>
                    <a:pt x="40" y="244"/>
                    <a:pt x="34" y="244"/>
                    <a:pt x="34" y="245"/>
                  </a:cubicBezTo>
                  <a:cubicBezTo>
                    <a:pt x="34" y="250"/>
                    <a:pt x="43" y="245"/>
                    <a:pt x="40" y="252"/>
                  </a:cubicBezTo>
                  <a:cubicBezTo>
                    <a:pt x="38" y="253"/>
                    <a:pt x="38" y="255"/>
                    <a:pt x="38" y="257"/>
                  </a:cubicBezTo>
                  <a:cubicBezTo>
                    <a:pt x="33" y="255"/>
                    <a:pt x="33" y="260"/>
                    <a:pt x="33" y="264"/>
                  </a:cubicBezTo>
                  <a:cubicBezTo>
                    <a:pt x="38" y="264"/>
                    <a:pt x="45" y="263"/>
                    <a:pt x="46" y="269"/>
                  </a:cubicBezTo>
                  <a:cubicBezTo>
                    <a:pt x="43" y="269"/>
                    <a:pt x="38" y="269"/>
                    <a:pt x="38" y="273"/>
                  </a:cubicBezTo>
                  <a:cubicBezTo>
                    <a:pt x="35" y="273"/>
                    <a:pt x="31" y="272"/>
                    <a:pt x="28" y="273"/>
                  </a:cubicBezTo>
                  <a:cubicBezTo>
                    <a:pt x="28" y="273"/>
                    <a:pt x="28" y="273"/>
                    <a:pt x="28" y="274"/>
                  </a:cubicBezTo>
                  <a:cubicBezTo>
                    <a:pt x="21" y="274"/>
                    <a:pt x="18" y="287"/>
                    <a:pt x="24" y="287"/>
                  </a:cubicBezTo>
                  <a:cubicBezTo>
                    <a:pt x="24" y="276"/>
                    <a:pt x="35" y="280"/>
                    <a:pt x="43" y="280"/>
                  </a:cubicBezTo>
                  <a:cubicBezTo>
                    <a:pt x="42" y="278"/>
                    <a:pt x="43" y="276"/>
                    <a:pt x="43" y="274"/>
                  </a:cubicBezTo>
                  <a:cubicBezTo>
                    <a:pt x="48" y="274"/>
                    <a:pt x="50" y="274"/>
                    <a:pt x="53" y="278"/>
                  </a:cubicBezTo>
                  <a:cubicBezTo>
                    <a:pt x="55" y="280"/>
                    <a:pt x="61" y="274"/>
                    <a:pt x="64" y="275"/>
                  </a:cubicBezTo>
                  <a:cubicBezTo>
                    <a:pt x="64" y="278"/>
                    <a:pt x="64" y="282"/>
                    <a:pt x="68" y="281"/>
                  </a:cubicBezTo>
                  <a:cubicBezTo>
                    <a:pt x="68" y="278"/>
                    <a:pt x="69" y="276"/>
                    <a:pt x="70" y="274"/>
                  </a:cubicBezTo>
                  <a:cubicBezTo>
                    <a:pt x="71" y="274"/>
                    <a:pt x="72" y="274"/>
                    <a:pt x="72" y="274"/>
                  </a:cubicBezTo>
                  <a:cubicBezTo>
                    <a:pt x="73" y="272"/>
                    <a:pt x="73" y="271"/>
                    <a:pt x="75" y="271"/>
                  </a:cubicBezTo>
                  <a:cubicBezTo>
                    <a:pt x="76" y="274"/>
                    <a:pt x="78" y="277"/>
                    <a:pt x="81" y="277"/>
                  </a:cubicBezTo>
                  <a:cubicBezTo>
                    <a:pt x="79" y="278"/>
                    <a:pt x="79" y="281"/>
                    <a:pt x="80" y="282"/>
                  </a:cubicBezTo>
                  <a:cubicBezTo>
                    <a:pt x="82" y="280"/>
                    <a:pt x="84" y="279"/>
                    <a:pt x="85" y="279"/>
                  </a:cubicBezTo>
                  <a:cubicBezTo>
                    <a:pt x="84" y="279"/>
                    <a:pt x="82" y="280"/>
                    <a:pt x="80" y="282"/>
                  </a:cubicBezTo>
                  <a:cubicBezTo>
                    <a:pt x="80" y="283"/>
                    <a:pt x="81" y="283"/>
                    <a:pt x="82" y="283"/>
                  </a:cubicBezTo>
                  <a:cubicBezTo>
                    <a:pt x="85" y="284"/>
                    <a:pt x="88" y="282"/>
                    <a:pt x="92" y="282"/>
                  </a:cubicBezTo>
                  <a:cubicBezTo>
                    <a:pt x="95" y="283"/>
                    <a:pt x="98" y="285"/>
                    <a:pt x="102" y="286"/>
                  </a:cubicBezTo>
                  <a:cubicBezTo>
                    <a:pt x="106" y="286"/>
                    <a:pt x="110" y="286"/>
                    <a:pt x="114" y="286"/>
                  </a:cubicBezTo>
                  <a:cubicBezTo>
                    <a:pt x="114" y="285"/>
                    <a:pt x="114" y="284"/>
                    <a:pt x="114" y="284"/>
                  </a:cubicBezTo>
                  <a:cubicBezTo>
                    <a:pt x="120" y="284"/>
                    <a:pt x="121" y="286"/>
                    <a:pt x="126" y="289"/>
                  </a:cubicBezTo>
                  <a:cubicBezTo>
                    <a:pt x="125" y="292"/>
                    <a:pt x="129" y="293"/>
                    <a:pt x="131" y="293"/>
                  </a:cubicBezTo>
                  <a:cubicBezTo>
                    <a:pt x="135" y="295"/>
                    <a:pt x="135" y="297"/>
                    <a:pt x="135" y="301"/>
                  </a:cubicBezTo>
                  <a:cubicBezTo>
                    <a:pt x="134" y="305"/>
                    <a:pt x="138" y="308"/>
                    <a:pt x="140" y="312"/>
                  </a:cubicBezTo>
                  <a:cubicBezTo>
                    <a:pt x="142" y="317"/>
                    <a:pt x="139" y="323"/>
                    <a:pt x="140" y="328"/>
                  </a:cubicBezTo>
                  <a:cubicBezTo>
                    <a:pt x="134" y="328"/>
                    <a:pt x="136" y="334"/>
                    <a:pt x="133" y="334"/>
                  </a:cubicBezTo>
                  <a:cubicBezTo>
                    <a:pt x="132" y="336"/>
                    <a:pt x="132" y="339"/>
                    <a:pt x="132" y="341"/>
                  </a:cubicBezTo>
                  <a:cubicBezTo>
                    <a:pt x="128" y="343"/>
                    <a:pt x="129" y="351"/>
                    <a:pt x="125" y="352"/>
                  </a:cubicBezTo>
                  <a:cubicBezTo>
                    <a:pt x="124" y="356"/>
                    <a:pt x="121" y="359"/>
                    <a:pt x="120" y="363"/>
                  </a:cubicBezTo>
                  <a:cubicBezTo>
                    <a:pt x="117" y="359"/>
                    <a:pt x="117" y="366"/>
                    <a:pt x="117" y="368"/>
                  </a:cubicBezTo>
                  <a:cubicBezTo>
                    <a:pt x="116" y="368"/>
                    <a:pt x="116" y="368"/>
                    <a:pt x="115" y="368"/>
                  </a:cubicBezTo>
                  <a:cubicBezTo>
                    <a:pt x="115" y="371"/>
                    <a:pt x="120" y="374"/>
                    <a:pt x="118" y="377"/>
                  </a:cubicBezTo>
                  <a:cubicBezTo>
                    <a:pt x="117" y="379"/>
                    <a:pt x="115" y="379"/>
                    <a:pt x="113" y="378"/>
                  </a:cubicBezTo>
                  <a:cubicBezTo>
                    <a:pt x="110" y="378"/>
                    <a:pt x="109" y="380"/>
                    <a:pt x="107" y="381"/>
                  </a:cubicBezTo>
                  <a:cubicBezTo>
                    <a:pt x="103" y="384"/>
                    <a:pt x="97" y="381"/>
                    <a:pt x="93" y="381"/>
                  </a:cubicBezTo>
                  <a:cubicBezTo>
                    <a:pt x="88" y="382"/>
                    <a:pt x="89" y="387"/>
                    <a:pt x="89" y="391"/>
                  </a:cubicBezTo>
                  <a:cubicBezTo>
                    <a:pt x="87" y="392"/>
                    <a:pt x="84" y="389"/>
                    <a:pt x="82" y="392"/>
                  </a:cubicBezTo>
                  <a:cubicBezTo>
                    <a:pt x="81" y="394"/>
                    <a:pt x="82" y="396"/>
                    <a:pt x="82" y="398"/>
                  </a:cubicBezTo>
                  <a:cubicBezTo>
                    <a:pt x="82" y="402"/>
                    <a:pt x="81" y="409"/>
                    <a:pt x="86" y="409"/>
                  </a:cubicBezTo>
                  <a:cubicBezTo>
                    <a:pt x="87" y="411"/>
                    <a:pt x="88" y="413"/>
                    <a:pt x="88" y="415"/>
                  </a:cubicBezTo>
                  <a:cubicBezTo>
                    <a:pt x="83" y="414"/>
                    <a:pt x="85" y="420"/>
                    <a:pt x="81" y="420"/>
                  </a:cubicBezTo>
                  <a:cubicBezTo>
                    <a:pt x="80" y="424"/>
                    <a:pt x="81" y="428"/>
                    <a:pt x="77" y="431"/>
                  </a:cubicBezTo>
                  <a:cubicBezTo>
                    <a:pt x="75" y="433"/>
                    <a:pt x="71" y="436"/>
                    <a:pt x="68" y="436"/>
                  </a:cubicBezTo>
                  <a:cubicBezTo>
                    <a:pt x="68" y="440"/>
                    <a:pt x="82" y="461"/>
                    <a:pt x="72" y="463"/>
                  </a:cubicBezTo>
                  <a:cubicBezTo>
                    <a:pt x="71" y="468"/>
                    <a:pt x="74" y="467"/>
                    <a:pt x="78" y="468"/>
                  </a:cubicBezTo>
                  <a:cubicBezTo>
                    <a:pt x="85" y="470"/>
                    <a:pt x="80" y="479"/>
                    <a:pt x="81" y="484"/>
                  </a:cubicBezTo>
                  <a:cubicBezTo>
                    <a:pt x="83" y="484"/>
                    <a:pt x="84" y="485"/>
                    <a:pt x="86" y="485"/>
                  </a:cubicBezTo>
                  <a:cubicBezTo>
                    <a:pt x="87" y="480"/>
                    <a:pt x="87" y="478"/>
                    <a:pt x="91" y="475"/>
                  </a:cubicBezTo>
                  <a:cubicBezTo>
                    <a:pt x="92" y="480"/>
                    <a:pt x="96" y="478"/>
                    <a:pt x="99" y="480"/>
                  </a:cubicBezTo>
                  <a:cubicBezTo>
                    <a:pt x="103" y="482"/>
                    <a:pt x="100" y="490"/>
                    <a:pt x="106" y="491"/>
                  </a:cubicBezTo>
                  <a:cubicBezTo>
                    <a:pt x="106" y="490"/>
                    <a:pt x="107" y="489"/>
                    <a:pt x="107" y="488"/>
                  </a:cubicBezTo>
                  <a:cubicBezTo>
                    <a:pt x="110" y="487"/>
                    <a:pt x="114" y="487"/>
                    <a:pt x="114" y="492"/>
                  </a:cubicBezTo>
                  <a:cubicBezTo>
                    <a:pt x="118" y="490"/>
                    <a:pt x="121" y="486"/>
                    <a:pt x="125" y="485"/>
                  </a:cubicBezTo>
                  <a:cubicBezTo>
                    <a:pt x="126" y="482"/>
                    <a:pt x="126" y="479"/>
                    <a:pt x="129" y="477"/>
                  </a:cubicBezTo>
                  <a:cubicBezTo>
                    <a:pt x="127" y="474"/>
                    <a:pt x="126" y="472"/>
                    <a:pt x="122" y="471"/>
                  </a:cubicBezTo>
                  <a:cubicBezTo>
                    <a:pt x="122" y="469"/>
                    <a:pt x="123" y="467"/>
                    <a:pt x="125" y="468"/>
                  </a:cubicBezTo>
                  <a:cubicBezTo>
                    <a:pt x="125" y="466"/>
                    <a:pt x="126" y="464"/>
                    <a:pt x="125" y="462"/>
                  </a:cubicBezTo>
                  <a:cubicBezTo>
                    <a:pt x="124" y="460"/>
                    <a:pt x="122" y="460"/>
                    <a:pt x="122" y="457"/>
                  </a:cubicBezTo>
                  <a:cubicBezTo>
                    <a:pt x="119" y="457"/>
                    <a:pt x="115" y="460"/>
                    <a:pt x="111" y="459"/>
                  </a:cubicBezTo>
                  <a:cubicBezTo>
                    <a:pt x="111" y="453"/>
                    <a:pt x="114" y="446"/>
                    <a:pt x="113" y="440"/>
                  </a:cubicBezTo>
                  <a:cubicBezTo>
                    <a:pt x="112" y="436"/>
                    <a:pt x="108" y="439"/>
                    <a:pt x="106" y="435"/>
                  </a:cubicBezTo>
                  <a:cubicBezTo>
                    <a:pt x="104" y="432"/>
                    <a:pt x="108" y="417"/>
                    <a:pt x="102" y="418"/>
                  </a:cubicBezTo>
                  <a:cubicBezTo>
                    <a:pt x="100" y="414"/>
                    <a:pt x="103" y="408"/>
                    <a:pt x="98" y="405"/>
                  </a:cubicBezTo>
                  <a:cubicBezTo>
                    <a:pt x="96" y="404"/>
                    <a:pt x="90" y="405"/>
                    <a:pt x="91" y="402"/>
                  </a:cubicBezTo>
                  <a:cubicBezTo>
                    <a:pt x="95" y="402"/>
                    <a:pt x="97" y="398"/>
                    <a:pt x="99" y="395"/>
                  </a:cubicBezTo>
                  <a:cubicBezTo>
                    <a:pt x="104" y="392"/>
                    <a:pt x="107" y="393"/>
                    <a:pt x="107" y="399"/>
                  </a:cubicBezTo>
                  <a:cubicBezTo>
                    <a:pt x="113" y="400"/>
                    <a:pt x="113" y="400"/>
                    <a:pt x="114" y="394"/>
                  </a:cubicBezTo>
                  <a:cubicBezTo>
                    <a:pt x="115" y="394"/>
                    <a:pt x="116" y="394"/>
                    <a:pt x="118" y="394"/>
                  </a:cubicBezTo>
                  <a:cubicBezTo>
                    <a:pt x="118" y="392"/>
                    <a:pt x="118" y="391"/>
                    <a:pt x="118" y="389"/>
                  </a:cubicBezTo>
                  <a:cubicBezTo>
                    <a:pt x="122" y="389"/>
                    <a:pt x="123" y="385"/>
                    <a:pt x="127" y="384"/>
                  </a:cubicBezTo>
                  <a:cubicBezTo>
                    <a:pt x="128" y="386"/>
                    <a:pt x="126" y="388"/>
                    <a:pt x="125" y="390"/>
                  </a:cubicBezTo>
                  <a:cubicBezTo>
                    <a:pt x="124" y="393"/>
                    <a:pt x="127" y="396"/>
                    <a:pt x="128" y="399"/>
                  </a:cubicBezTo>
                  <a:cubicBezTo>
                    <a:pt x="123" y="399"/>
                    <a:pt x="118" y="400"/>
                    <a:pt x="119" y="406"/>
                  </a:cubicBezTo>
                  <a:cubicBezTo>
                    <a:pt x="120" y="407"/>
                    <a:pt x="121" y="408"/>
                    <a:pt x="122" y="408"/>
                  </a:cubicBezTo>
                  <a:cubicBezTo>
                    <a:pt x="122" y="407"/>
                    <a:pt x="123" y="405"/>
                    <a:pt x="123" y="403"/>
                  </a:cubicBezTo>
                  <a:cubicBezTo>
                    <a:pt x="124" y="403"/>
                    <a:pt x="126" y="403"/>
                    <a:pt x="127" y="403"/>
                  </a:cubicBezTo>
                  <a:cubicBezTo>
                    <a:pt x="127" y="407"/>
                    <a:pt x="127" y="409"/>
                    <a:pt x="124" y="411"/>
                  </a:cubicBezTo>
                  <a:cubicBezTo>
                    <a:pt x="123" y="411"/>
                    <a:pt x="123" y="413"/>
                    <a:pt x="123" y="414"/>
                  </a:cubicBezTo>
                  <a:cubicBezTo>
                    <a:pt x="125" y="414"/>
                    <a:pt x="127" y="413"/>
                    <a:pt x="127" y="411"/>
                  </a:cubicBezTo>
                  <a:cubicBezTo>
                    <a:pt x="128" y="411"/>
                    <a:pt x="131" y="409"/>
                    <a:pt x="133" y="410"/>
                  </a:cubicBezTo>
                  <a:cubicBezTo>
                    <a:pt x="135" y="412"/>
                    <a:pt x="132" y="415"/>
                    <a:pt x="135" y="416"/>
                  </a:cubicBezTo>
                  <a:cubicBezTo>
                    <a:pt x="135" y="416"/>
                    <a:pt x="136" y="417"/>
                    <a:pt x="135" y="418"/>
                  </a:cubicBezTo>
                  <a:cubicBezTo>
                    <a:pt x="138" y="418"/>
                    <a:pt x="140" y="416"/>
                    <a:pt x="143" y="417"/>
                  </a:cubicBezTo>
                  <a:cubicBezTo>
                    <a:pt x="146" y="418"/>
                    <a:pt x="148" y="419"/>
                    <a:pt x="152" y="418"/>
                  </a:cubicBezTo>
                  <a:cubicBezTo>
                    <a:pt x="152" y="417"/>
                    <a:pt x="152" y="415"/>
                    <a:pt x="152" y="414"/>
                  </a:cubicBezTo>
                  <a:cubicBezTo>
                    <a:pt x="156" y="414"/>
                    <a:pt x="151" y="405"/>
                    <a:pt x="150" y="402"/>
                  </a:cubicBezTo>
                  <a:cubicBezTo>
                    <a:pt x="153" y="402"/>
                    <a:pt x="155" y="405"/>
                    <a:pt x="158" y="405"/>
                  </a:cubicBezTo>
                  <a:cubicBezTo>
                    <a:pt x="157" y="410"/>
                    <a:pt x="161" y="409"/>
                    <a:pt x="165" y="409"/>
                  </a:cubicBezTo>
                  <a:cubicBezTo>
                    <a:pt x="166" y="413"/>
                    <a:pt x="149" y="425"/>
                    <a:pt x="161" y="427"/>
                  </a:cubicBezTo>
                  <a:cubicBezTo>
                    <a:pt x="161" y="425"/>
                    <a:pt x="159" y="422"/>
                    <a:pt x="161" y="421"/>
                  </a:cubicBezTo>
                  <a:cubicBezTo>
                    <a:pt x="164" y="419"/>
                    <a:pt x="167" y="421"/>
                    <a:pt x="169" y="421"/>
                  </a:cubicBezTo>
                  <a:cubicBezTo>
                    <a:pt x="169" y="415"/>
                    <a:pt x="174" y="417"/>
                    <a:pt x="175" y="421"/>
                  </a:cubicBezTo>
                  <a:cubicBezTo>
                    <a:pt x="180" y="422"/>
                    <a:pt x="187" y="421"/>
                    <a:pt x="193" y="421"/>
                  </a:cubicBezTo>
                  <a:cubicBezTo>
                    <a:pt x="193" y="419"/>
                    <a:pt x="192" y="408"/>
                    <a:pt x="197" y="411"/>
                  </a:cubicBezTo>
                  <a:cubicBezTo>
                    <a:pt x="200" y="413"/>
                    <a:pt x="209" y="408"/>
                    <a:pt x="206" y="403"/>
                  </a:cubicBezTo>
                  <a:cubicBezTo>
                    <a:pt x="209" y="403"/>
                    <a:pt x="212" y="403"/>
                    <a:pt x="214" y="404"/>
                  </a:cubicBezTo>
                  <a:cubicBezTo>
                    <a:pt x="214" y="402"/>
                    <a:pt x="222" y="400"/>
                    <a:pt x="224" y="400"/>
                  </a:cubicBezTo>
                  <a:cubicBezTo>
                    <a:pt x="224" y="403"/>
                    <a:pt x="224" y="405"/>
                    <a:pt x="227" y="407"/>
                  </a:cubicBezTo>
                  <a:cubicBezTo>
                    <a:pt x="229" y="409"/>
                    <a:pt x="232" y="413"/>
                    <a:pt x="234" y="414"/>
                  </a:cubicBezTo>
                  <a:cubicBezTo>
                    <a:pt x="235" y="420"/>
                    <a:pt x="227" y="420"/>
                    <a:pt x="228" y="425"/>
                  </a:cubicBezTo>
                  <a:cubicBezTo>
                    <a:pt x="228" y="425"/>
                    <a:pt x="229" y="425"/>
                    <a:pt x="229" y="425"/>
                  </a:cubicBezTo>
                  <a:cubicBezTo>
                    <a:pt x="229" y="426"/>
                    <a:pt x="228" y="427"/>
                    <a:pt x="228" y="428"/>
                  </a:cubicBezTo>
                  <a:cubicBezTo>
                    <a:pt x="227" y="428"/>
                    <a:pt x="227" y="428"/>
                    <a:pt x="226" y="429"/>
                  </a:cubicBezTo>
                  <a:cubicBezTo>
                    <a:pt x="224" y="429"/>
                    <a:pt x="223" y="430"/>
                    <a:pt x="223" y="432"/>
                  </a:cubicBezTo>
                  <a:cubicBezTo>
                    <a:pt x="225" y="432"/>
                    <a:pt x="227" y="432"/>
                    <a:pt x="229" y="432"/>
                  </a:cubicBezTo>
                  <a:cubicBezTo>
                    <a:pt x="228" y="429"/>
                    <a:pt x="231" y="427"/>
                    <a:pt x="234" y="427"/>
                  </a:cubicBezTo>
                  <a:cubicBezTo>
                    <a:pt x="237" y="428"/>
                    <a:pt x="236" y="432"/>
                    <a:pt x="236" y="435"/>
                  </a:cubicBezTo>
                  <a:cubicBezTo>
                    <a:pt x="241" y="436"/>
                    <a:pt x="240" y="428"/>
                    <a:pt x="239" y="425"/>
                  </a:cubicBezTo>
                  <a:cubicBezTo>
                    <a:pt x="241" y="424"/>
                    <a:pt x="243" y="424"/>
                    <a:pt x="244" y="426"/>
                  </a:cubicBezTo>
                  <a:cubicBezTo>
                    <a:pt x="245" y="425"/>
                    <a:pt x="245" y="424"/>
                    <a:pt x="245" y="423"/>
                  </a:cubicBezTo>
                  <a:cubicBezTo>
                    <a:pt x="248" y="422"/>
                    <a:pt x="248" y="424"/>
                    <a:pt x="249" y="426"/>
                  </a:cubicBezTo>
                  <a:cubicBezTo>
                    <a:pt x="250" y="428"/>
                    <a:pt x="255" y="427"/>
                    <a:pt x="257" y="427"/>
                  </a:cubicBezTo>
                  <a:cubicBezTo>
                    <a:pt x="257" y="427"/>
                    <a:pt x="257" y="426"/>
                    <a:pt x="257" y="426"/>
                  </a:cubicBezTo>
                  <a:cubicBezTo>
                    <a:pt x="256" y="426"/>
                    <a:pt x="255" y="425"/>
                    <a:pt x="255" y="423"/>
                  </a:cubicBezTo>
                  <a:cubicBezTo>
                    <a:pt x="257" y="422"/>
                    <a:pt x="260" y="423"/>
                    <a:pt x="262" y="423"/>
                  </a:cubicBezTo>
                  <a:cubicBezTo>
                    <a:pt x="262" y="424"/>
                    <a:pt x="262" y="425"/>
                    <a:pt x="262" y="426"/>
                  </a:cubicBezTo>
                  <a:cubicBezTo>
                    <a:pt x="263" y="425"/>
                    <a:pt x="263" y="423"/>
                    <a:pt x="263" y="422"/>
                  </a:cubicBezTo>
                  <a:cubicBezTo>
                    <a:pt x="265" y="422"/>
                    <a:pt x="267" y="422"/>
                    <a:pt x="268" y="422"/>
                  </a:cubicBezTo>
                  <a:cubicBezTo>
                    <a:pt x="268" y="423"/>
                    <a:pt x="267" y="424"/>
                    <a:pt x="266" y="424"/>
                  </a:cubicBezTo>
                  <a:cubicBezTo>
                    <a:pt x="265" y="426"/>
                    <a:pt x="265" y="428"/>
                    <a:pt x="265" y="430"/>
                  </a:cubicBezTo>
                  <a:cubicBezTo>
                    <a:pt x="265" y="434"/>
                    <a:pt x="264" y="437"/>
                    <a:pt x="262" y="441"/>
                  </a:cubicBezTo>
                  <a:cubicBezTo>
                    <a:pt x="266" y="442"/>
                    <a:pt x="268" y="437"/>
                    <a:pt x="272" y="437"/>
                  </a:cubicBezTo>
                  <a:cubicBezTo>
                    <a:pt x="272" y="440"/>
                    <a:pt x="287" y="439"/>
                    <a:pt x="290" y="439"/>
                  </a:cubicBezTo>
                  <a:cubicBezTo>
                    <a:pt x="288" y="433"/>
                    <a:pt x="297" y="430"/>
                    <a:pt x="293" y="424"/>
                  </a:cubicBezTo>
                  <a:cubicBezTo>
                    <a:pt x="294" y="422"/>
                    <a:pt x="296" y="423"/>
                    <a:pt x="297" y="423"/>
                  </a:cubicBezTo>
                  <a:cubicBezTo>
                    <a:pt x="297" y="424"/>
                    <a:pt x="297" y="425"/>
                    <a:pt x="298" y="426"/>
                  </a:cubicBezTo>
                  <a:cubicBezTo>
                    <a:pt x="299" y="424"/>
                    <a:pt x="301" y="421"/>
                    <a:pt x="304" y="422"/>
                  </a:cubicBezTo>
                  <a:cubicBezTo>
                    <a:pt x="305" y="423"/>
                    <a:pt x="305" y="424"/>
                    <a:pt x="305" y="425"/>
                  </a:cubicBezTo>
                  <a:cubicBezTo>
                    <a:pt x="307" y="427"/>
                    <a:pt x="308" y="428"/>
                    <a:pt x="311" y="428"/>
                  </a:cubicBezTo>
                  <a:cubicBezTo>
                    <a:pt x="310" y="425"/>
                    <a:pt x="313" y="423"/>
                    <a:pt x="312" y="419"/>
                  </a:cubicBezTo>
                  <a:cubicBezTo>
                    <a:pt x="314" y="419"/>
                    <a:pt x="318" y="418"/>
                    <a:pt x="320" y="420"/>
                  </a:cubicBezTo>
                  <a:cubicBezTo>
                    <a:pt x="323" y="423"/>
                    <a:pt x="319" y="427"/>
                    <a:pt x="320" y="431"/>
                  </a:cubicBezTo>
                  <a:cubicBezTo>
                    <a:pt x="323" y="431"/>
                    <a:pt x="328" y="429"/>
                    <a:pt x="329" y="433"/>
                  </a:cubicBezTo>
                  <a:cubicBezTo>
                    <a:pt x="331" y="439"/>
                    <a:pt x="338" y="436"/>
                    <a:pt x="342" y="437"/>
                  </a:cubicBezTo>
                  <a:cubicBezTo>
                    <a:pt x="342" y="440"/>
                    <a:pt x="341" y="445"/>
                    <a:pt x="343" y="448"/>
                  </a:cubicBezTo>
                  <a:cubicBezTo>
                    <a:pt x="345" y="452"/>
                    <a:pt x="353" y="450"/>
                    <a:pt x="356" y="450"/>
                  </a:cubicBezTo>
                  <a:cubicBezTo>
                    <a:pt x="356" y="451"/>
                    <a:pt x="356" y="453"/>
                    <a:pt x="356" y="454"/>
                  </a:cubicBezTo>
                  <a:cubicBezTo>
                    <a:pt x="359" y="454"/>
                    <a:pt x="362" y="454"/>
                    <a:pt x="365" y="454"/>
                  </a:cubicBezTo>
                  <a:cubicBezTo>
                    <a:pt x="365" y="457"/>
                    <a:pt x="365" y="460"/>
                    <a:pt x="365" y="462"/>
                  </a:cubicBezTo>
                  <a:cubicBezTo>
                    <a:pt x="366" y="463"/>
                    <a:pt x="368" y="463"/>
                    <a:pt x="370" y="463"/>
                  </a:cubicBezTo>
                  <a:cubicBezTo>
                    <a:pt x="370" y="464"/>
                    <a:pt x="369" y="466"/>
                    <a:pt x="370" y="467"/>
                  </a:cubicBezTo>
                  <a:cubicBezTo>
                    <a:pt x="373" y="467"/>
                    <a:pt x="373" y="471"/>
                    <a:pt x="376" y="470"/>
                  </a:cubicBezTo>
                  <a:cubicBezTo>
                    <a:pt x="376" y="468"/>
                    <a:pt x="375" y="466"/>
                    <a:pt x="375" y="463"/>
                  </a:cubicBezTo>
                  <a:cubicBezTo>
                    <a:pt x="381" y="463"/>
                    <a:pt x="392" y="466"/>
                    <a:pt x="395" y="461"/>
                  </a:cubicBezTo>
                  <a:cubicBezTo>
                    <a:pt x="397" y="461"/>
                    <a:pt x="400" y="462"/>
                    <a:pt x="401" y="463"/>
                  </a:cubicBezTo>
                  <a:cubicBezTo>
                    <a:pt x="402" y="465"/>
                    <a:pt x="402" y="466"/>
                    <a:pt x="402" y="467"/>
                  </a:cubicBezTo>
                  <a:cubicBezTo>
                    <a:pt x="403" y="468"/>
                    <a:pt x="405" y="467"/>
                    <a:pt x="406" y="468"/>
                  </a:cubicBezTo>
                  <a:cubicBezTo>
                    <a:pt x="410" y="473"/>
                    <a:pt x="404" y="476"/>
                    <a:pt x="399" y="474"/>
                  </a:cubicBezTo>
                  <a:cubicBezTo>
                    <a:pt x="399" y="476"/>
                    <a:pt x="399" y="478"/>
                    <a:pt x="399" y="481"/>
                  </a:cubicBezTo>
                  <a:cubicBezTo>
                    <a:pt x="400" y="481"/>
                    <a:pt x="401" y="481"/>
                    <a:pt x="401" y="481"/>
                  </a:cubicBezTo>
                  <a:cubicBezTo>
                    <a:pt x="401" y="483"/>
                    <a:pt x="401" y="485"/>
                    <a:pt x="401" y="487"/>
                  </a:cubicBezTo>
                  <a:cubicBezTo>
                    <a:pt x="406" y="487"/>
                    <a:pt x="406" y="491"/>
                    <a:pt x="404" y="495"/>
                  </a:cubicBezTo>
                  <a:cubicBezTo>
                    <a:pt x="403" y="499"/>
                    <a:pt x="401" y="501"/>
                    <a:pt x="400" y="507"/>
                  </a:cubicBezTo>
                  <a:cubicBezTo>
                    <a:pt x="399" y="506"/>
                    <a:pt x="398" y="507"/>
                    <a:pt x="397" y="507"/>
                  </a:cubicBezTo>
                  <a:cubicBezTo>
                    <a:pt x="397" y="507"/>
                    <a:pt x="397" y="509"/>
                    <a:pt x="397" y="509"/>
                  </a:cubicBezTo>
                  <a:cubicBezTo>
                    <a:pt x="399" y="510"/>
                    <a:pt x="401" y="512"/>
                    <a:pt x="402" y="514"/>
                  </a:cubicBezTo>
                  <a:cubicBezTo>
                    <a:pt x="403" y="516"/>
                    <a:pt x="401" y="519"/>
                    <a:pt x="405" y="519"/>
                  </a:cubicBezTo>
                  <a:cubicBezTo>
                    <a:pt x="405" y="520"/>
                    <a:pt x="405" y="521"/>
                    <a:pt x="405" y="521"/>
                  </a:cubicBezTo>
                  <a:cubicBezTo>
                    <a:pt x="406" y="520"/>
                    <a:pt x="407" y="519"/>
                    <a:pt x="408" y="518"/>
                  </a:cubicBezTo>
                  <a:cubicBezTo>
                    <a:pt x="407" y="519"/>
                    <a:pt x="406" y="520"/>
                    <a:pt x="405" y="521"/>
                  </a:cubicBezTo>
                  <a:cubicBezTo>
                    <a:pt x="406" y="524"/>
                    <a:pt x="411" y="523"/>
                    <a:pt x="414" y="524"/>
                  </a:cubicBezTo>
                  <a:cubicBezTo>
                    <a:pt x="414" y="531"/>
                    <a:pt x="430" y="531"/>
                    <a:pt x="434" y="528"/>
                  </a:cubicBezTo>
                  <a:cubicBezTo>
                    <a:pt x="439" y="526"/>
                    <a:pt x="435" y="520"/>
                    <a:pt x="438" y="516"/>
                  </a:cubicBezTo>
                  <a:cubicBezTo>
                    <a:pt x="440" y="514"/>
                    <a:pt x="441" y="517"/>
                    <a:pt x="441" y="514"/>
                  </a:cubicBezTo>
                  <a:cubicBezTo>
                    <a:pt x="442" y="511"/>
                    <a:pt x="445" y="512"/>
                    <a:pt x="447" y="512"/>
                  </a:cubicBezTo>
                  <a:cubicBezTo>
                    <a:pt x="447" y="511"/>
                    <a:pt x="446" y="510"/>
                    <a:pt x="446" y="509"/>
                  </a:cubicBezTo>
                  <a:cubicBezTo>
                    <a:pt x="446" y="509"/>
                    <a:pt x="446" y="509"/>
                    <a:pt x="446" y="509"/>
                  </a:cubicBezTo>
                  <a:cubicBezTo>
                    <a:pt x="446" y="509"/>
                    <a:pt x="446" y="509"/>
                    <a:pt x="446" y="509"/>
                  </a:cubicBezTo>
                  <a:cubicBezTo>
                    <a:pt x="445" y="507"/>
                    <a:pt x="443" y="505"/>
                    <a:pt x="446" y="503"/>
                  </a:cubicBezTo>
                  <a:cubicBezTo>
                    <a:pt x="448" y="501"/>
                    <a:pt x="452" y="500"/>
                    <a:pt x="449" y="497"/>
                  </a:cubicBezTo>
                  <a:cubicBezTo>
                    <a:pt x="447" y="493"/>
                    <a:pt x="449" y="491"/>
                    <a:pt x="451" y="488"/>
                  </a:cubicBezTo>
                  <a:cubicBezTo>
                    <a:pt x="453" y="486"/>
                    <a:pt x="450" y="485"/>
                    <a:pt x="450" y="483"/>
                  </a:cubicBezTo>
                  <a:cubicBezTo>
                    <a:pt x="449" y="481"/>
                    <a:pt x="450" y="480"/>
                    <a:pt x="450" y="478"/>
                  </a:cubicBezTo>
                  <a:cubicBezTo>
                    <a:pt x="448" y="478"/>
                    <a:pt x="447" y="477"/>
                    <a:pt x="446" y="477"/>
                  </a:cubicBezTo>
                  <a:cubicBezTo>
                    <a:pt x="447" y="477"/>
                    <a:pt x="448" y="478"/>
                    <a:pt x="450" y="478"/>
                  </a:cubicBezTo>
                  <a:cubicBezTo>
                    <a:pt x="450" y="478"/>
                    <a:pt x="450" y="478"/>
                    <a:pt x="450" y="477"/>
                  </a:cubicBezTo>
                  <a:cubicBezTo>
                    <a:pt x="455" y="477"/>
                    <a:pt x="459" y="475"/>
                    <a:pt x="459" y="470"/>
                  </a:cubicBezTo>
                  <a:cubicBezTo>
                    <a:pt x="459" y="463"/>
                    <a:pt x="456" y="460"/>
                    <a:pt x="452" y="457"/>
                  </a:cubicBezTo>
                  <a:cubicBezTo>
                    <a:pt x="446" y="454"/>
                    <a:pt x="448" y="448"/>
                    <a:pt x="446" y="443"/>
                  </a:cubicBezTo>
                  <a:cubicBezTo>
                    <a:pt x="444" y="437"/>
                    <a:pt x="444" y="432"/>
                    <a:pt x="446" y="426"/>
                  </a:cubicBezTo>
                  <a:cubicBezTo>
                    <a:pt x="447" y="422"/>
                    <a:pt x="449" y="418"/>
                    <a:pt x="454" y="417"/>
                  </a:cubicBezTo>
                  <a:cubicBezTo>
                    <a:pt x="460" y="415"/>
                    <a:pt x="463" y="412"/>
                    <a:pt x="468" y="409"/>
                  </a:cubicBezTo>
                  <a:cubicBezTo>
                    <a:pt x="472" y="407"/>
                    <a:pt x="477" y="407"/>
                    <a:pt x="480" y="403"/>
                  </a:cubicBezTo>
                  <a:cubicBezTo>
                    <a:pt x="483" y="399"/>
                    <a:pt x="484" y="394"/>
                    <a:pt x="490" y="393"/>
                  </a:cubicBezTo>
                  <a:cubicBezTo>
                    <a:pt x="491" y="390"/>
                    <a:pt x="494" y="391"/>
                    <a:pt x="496" y="390"/>
                  </a:cubicBezTo>
                  <a:cubicBezTo>
                    <a:pt x="498" y="388"/>
                    <a:pt x="498" y="386"/>
                    <a:pt x="499" y="384"/>
                  </a:cubicBezTo>
                  <a:cubicBezTo>
                    <a:pt x="500" y="379"/>
                    <a:pt x="509" y="380"/>
                    <a:pt x="508" y="385"/>
                  </a:cubicBezTo>
                  <a:cubicBezTo>
                    <a:pt x="512" y="386"/>
                    <a:pt x="512" y="383"/>
                    <a:pt x="515" y="382"/>
                  </a:cubicBezTo>
                  <a:cubicBezTo>
                    <a:pt x="519" y="379"/>
                    <a:pt x="525" y="383"/>
                    <a:pt x="529" y="383"/>
                  </a:cubicBezTo>
                  <a:cubicBezTo>
                    <a:pt x="539" y="384"/>
                    <a:pt x="538" y="374"/>
                    <a:pt x="531" y="372"/>
                  </a:cubicBezTo>
                  <a:cubicBezTo>
                    <a:pt x="523" y="370"/>
                    <a:pt x="518" y="365"/>
                    <a:pt x="511" y="362"/>
                  </a:cubicBezTo>
                  <a:cubicBezTo>
                    <a:pt x="509" y="361"/>
                    <a:pt x="507" y="360"/>
                    <a:pt x="505" y="358"/>
                  </a:cubicBezTo>
                  <a:cubicBezTo>
                    <a:pt x="503" y="357"/>
                    <a:pt x="504" y="354"/>
                    <a:pt x="503" y="352"/>
                  </a:cubicBezTo>
                  <a:cubicBezTo>
                    <a:pt x="500" y="347"/>
                    <a:pt x="495" y="346"/>
                    <a:pt x="493" y="340"/>
                  </a:cubicBezTo>
                  <a:cubicBezTo>
                    <a:pt x="497" y="341"/>
                    <a:pt x="502" y="339"/>
                    <a:pt x="505" y="337"/>
                  </a:cubicBezTo>
                  <a:cubicBezTo>
                    <a:pt x="507" y="335"/>
                    <a:pt x="505" y="331"/>
                    <a:pt x="505" y="329"/>
                  </a:cubicBezTo>
                  <a:cubicBezTo>
                    <a:pt x="504" y="326"/>
                    <a:pt x="502" y="327"/>
                    <a:pt x="499" y="327"/>
                  </a:cubicBezTo>
                  <a:cubicBezTo>
                    <a:pt x="495" y="326"/>
                    <a:pt x="492" y="324"/>
                    <a:pt x="489" y="323"/>
                  </a:cubicBezTo>
                  <a:cubicBezTo>
                    <a:pt x="487" y="319"/>
                    <a:pt x="487" y="315"/>
                    <a:pt x="493" y="315"/>
                  </a:cubicBezTo>
                  <a:cubicBezTo>
                    <a:pt x="498" y="315"/>
                    <a:pt x="496" y="312"/>
                    <a:pt x="500" y="310"/>
                  </a:cubicBezTo>
                  <a:cubicBezTo>
                    <a:pt x="506" y="309"/>
                    <a:pt x="512" y="311"/>
                    <a:pt x="518" y="310"/>
                  </a:cubicBezTo>
                  <a:cubicBezTo>
                    <a:pt x="521" y="310"/>
                    <a:pt x="523" y="308"/>
                    <a:pt x="521" y="305"/>
                  </a:cubicBezTo>
                  <a:cubicBezTo>
                    <a:pt x="519" y="304"/>
                    <a:pt x="516" y="304"/>
                    <a:pt x="514" y="304"/>
                  </a:cubicBezTo>
                  <a:cubicBezTo>
                    <a:pt x="514" y="302"/>
                    <a:pt x="513" y="301"/>
                    <a:pt x="511" y="301"/>
                  </a:cubicBezTo>
                  <a:cubicBezTo>
                    <a:pt x="510" y="298"/>
                    <a:pt x="511" y="295"/>
                    <a:pt x="511" y="291"/>
                  </a:cubicBezTo>
                  <a:cubicBezTo>
                    <a:pt x="506" y="290"/>
                    <a:pt x="501" y="292"/>
                    <a:pt x="498" y="289"/>
                  </a:cubicBezTo>
                  <a:cubicBezTo>
                    <a:pt x="493" y="286"/>
                    <a:pt x="496" y="280"/>
                    <a:pt x="496" y="276"/>
                  </a:cubicBezTo>
                  <a:cubicBezTo>
                    <a:pt x="495" y="270"/>
                    <a:pt x="488" y="273"/>
                    <a:pt x="489" y="268"/>
                  </a:cubicBezTo>
                  <a:cubicBezTo>
                    <a:pt x="491" y="263"/>
                    <a:pt x="485" y="260"/>
                    <a:pt x="485" y="255"/>
                  </a:cubicBezTo>
                  <a:cubicBezTo>
                    <a:pt x="482" y="255"/>
                    <a:pt x="480" y="249"/>
                    <a:pt x="480" y="244"/>
                  </a:cubicBezTo>
                  <a:cubicBezTo>
                    <a:pt x="477" y="243"/>
                    <a:pt x="474" y="241"/>
                    <a:pt x="472" y="239"/>
                  </a:cubicBezTo>
                  <a:cubicBezTo>
                    <a:pt x="466" y="237"/>
                    <a:pt x="460" y="237"/>
                    <a:pt x="453" y="237"/>
                  </a:cubicBezTo>
                  <a:cubicBezTo>
                    <a:pt x="453" y="239"/>
                    <a:pt x="452" y="241"/>
                    <a:pt x="450" y="243"/>
                  </a:cubicBezTo>
                  <a:cubicBezTo>
                    <a:pt x="449" y="244"/>
                    <a:pt x="445" y="245"/>
                    <a:pt x="444" y="247"/>
                  </a:cubicBezTo>
                  <a:cubicBezTo>
                    <a:pt x="441" y="248"/>
                    <a:pt x="440" y="243"/>
                    <a:pt x="439" y="241"/>
                  </a:cubicBezTo>
                  <a:cubicBezTo>
                    <a:pt x="438" y="239"/>
                    <a:pt x="436" y="237"/>
                    <a:pt x="434" y="236"/>
                  </a:cubicBezTo>
                  <a:cubicBezTo>
                    <a:pt x="429" y="234"/>
                    <a:pt x="423" y="236"/>
                    <a:pt x="419" y="236"/>
                  </a:cubicBezTo>
                  <a:cubicBezTo>
                    <a:pt x="418" y="231"/>
                    <a:pt x="408" y="233"/>
                    <a:pt x="404" y="233"/>
                  </a:cubicBezTo>
                  <a:cubicBezTo>
                    <a:pt x="404" y="230"/>
                    <a:pt x="405" y="227"/>
                    <a:pt x="405" y="224"/>
                  </a:cubicBezTo>
                  <a:cubicBezTo>
                    <a:pt x="404" y="221"/>
                    <a:pt x="402" y="219"/>
                    <a:pt x="401" y="216"/>
                  </a:cubicBezTo>
                  <a:cubicBezTo>
                    <a:pt x="395" y="214"/>
                    <a:pt x="389" y="219"/>
                    <a:pt x="383" y="218"/>
                  </a:cubicBezTo>
                  <a:cubicBezTo>
                    <a:pt x="380" y="217"/>
                    <a:pt x="380" y="214"/>
                    <a:pt x="377" y="212"/>
                  </a:cubicBezTo>
                  <a:cubicBezTo>
                    <a:pt x="375" y="209"/>
                    <a:pt x="373" y="209"/>
                    <a:pt x="370" y="208"/>
                  </a:cubicBezTo>
                  <a:cubicBezTo>
                    <a:pt x="366" y="206"/>
                    <a:pt x="361" y="203"/>
                    <a:pt x="356" y="201"/>
                  </a:cubicBezTo>
                  <a:cubicBezTo>
                    <a:pt x="353" y="199"/>
                    <a:pt x="353" y="198"/>
                    <a:pt x="349" y="200"/>
                  </a:cubicBezTo>
                  <a:cubicBezTo>
                    <a:pt x="347" y="201"/>
                    <a:pt x="346" y="204"/>
                    <a:pt x="343" y="204"/>
                  </a:cubicBezTo>
                  <a:cubicBezTo>
                    <a:pt x="342" y="200"/>
                    <a:pt x="337" y="198"/>
                    <a:pt x="334" y="197"/>
                  </a:cubicBezTo>
                  <a:cubicBezTo>
                    <a:pt x="330" y="196"/>
                    <a:pt x="328" y="195"/>
                    <a:pt x="324" y="193"/>
                  </a:cubicBezTo>
                  <a:cubicBezTo>
                    <a:pt x="325" y="192"/>
                    <a:pt x="324" y="191"/>
                    <a:pt x="324" y="190"/>
                  </a:cubicBezTo>
                  <a:cubicBezTo>
                    <a:pt x="320" y="188"/>
                    <a:pt x="317" y="187"/>
                    <a:pt x="314" y="184"/>
                  </a:cubicBezTo>
                  <a:cubicBezTo>
                    <a:pt x="310" y="181"/>
                    <a:pt x="309" y="178"/>
                    <a:pt x="304" y="179"/>
                  </a:cubicBezTo>
                  <a:cubicBezTo>
                    <a:pt x="304" y="179"/>
                    <a:pt x="304" y="180"/>
                    <a:pt x="304" y="180"/>
                  </a:cubicBezTo>
                  <a:cubicBezTo>
                    <a:pt x="301" y="181"/>
                    <a:pt x="302" y="173"/>
                    <a:pt x="301" y="170"/>
                  </a:cubicBezTo>
                  <a:cubicBezTo>
                    <a:pt x="300" y="167"/>
                    <a:pt x="298" y="163"/>
                    <a:pt x="295" y="162"/>
                  </a:cubicBezTo>
                  <a:cubicBezTo>
                    <a:pt x="293" y="161"/>
                    <a:pt x="292" y="162"/>
                    <a:pt x="290" y="160"/>
                  </a:cubicBezTo>
                  <a:cubicBezTo>
                    <a:pt x="288" y="160"/>
                    <a:pt x="287" y="158"/>
                    <a:pt x="285" y="158"/>
                  </a:cubicBezTo>
                  <a:cubicBezTo>
                    <a:pt x="283" y="157"/>
                    <a:pt x="280" y="154"/>
                    <a:pt x="279" y="154"/>
                  </a:cubicBezTo>
                  <a:cubicBezTo>
                    <a:pt x="278" y="153"/>
                    <a:pt x="275" y="154"/>
                    <a:pt x="273" y="154"/>
                  </a:cubicBezTo>
                  <a:cubicBezTo>
                    <a:pt x="273" y="153"/>
                    <a:pt x="273" y="151"/>
                    <a:pt x="273" y="150"/>
                  </a:cubicBezTo>
                  <a:cubicBezTo>
                    <a:pt x="266" y="150"/>
                    <a:pt x="262" y="146"/>
                    <a:pt x="257" y="141"/>
                  </a:cubicBezTo>
                  <a:cubicBezTo>
                    <a:pt x="255" y="139"/>
                    <a:pt x="254" y="135"/>
                    <a:pt x="251" y="135"/>
                  </a:cubicBezTo>
                  <a:cubicBezTo>
                    <a:pt x="246" y="135"/>
                    <a:pt x="247" y="140"/>
                    <a:pt x="247" y="144"/>
                  </a:cubicBezTo>
                  <a:cubicBezTo>
                    <a:pt x="244" y="144"/>
                    <a:pt x="243" y="139"/>
                    <a:pt x="240" y="138"/>
                  </a:cubicBezTo>
                  <a:cubicBezTo>
                    <a:pt x="237" y="136"/>
                    <a:pt x="235" y="139"/>
                    <a:pt x="232" y="135"/>
                  </a:cubicBezTo>
                  <a:cubicBezTo>
                    <a:pt x="231" y="134"/>
                    <a:pt x="230" y="132"/>
                    <a:pt x="229" y="130"/>
                  </a:cubicBezTo>
                  <a:cubicBezTo>
                    <a:pt x="229" y="130"/>
                    <a:pt x="228" y="129"/>
                    <a:pt x="227" y="129"/>
                  </a:cubicBezTo>
                  <a:cubicBezTo>
                    <a:pt x="226" y="130"/>
                    <a:pt x="224" y="132"/>
                    <a:pt x="225" y="132"/>
                  </a:cubicBezTo>
                  <a:cubicBezTo>
                    <a:pt x="224" y="132"/>
                    <a:pt x="226" y="130"/>
                    <a:pt x="227" y="129"/>
                  </a:cubicBezTo>
                  <a:cubicBezTo>
                    <a:pt x="227" y="129"/>
                    <a:pt x="227" y="128"/>
                    <a:pt x="226" y="128"/>
                  </a:cubicBezTo>
                  <a:cubicBezTo>
                    <a:pt x="223" y="132"/>
                    <a:pt x="219" y="138"/>
                    <a:pt x="217" y="140"/>
                  </a:cubicBezTo>
                  <a:cubicBezTo>
                    <a:pt x="215" y="140"/>
                    <a:pt x="213" y="140"/>
                    <a:pt x="211" y="140"/>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d-ID" sz="1400" b="0" i="0" u="none" strike="noStrike" kern="0" cap="none" spc="0" normalizeH="0" baseline="0" noProof="0">
                <a:ln>
                  <a:noFill/>
                </a:ln>
                <a:solidFill>
                  <a:srgbClr val="E7E6E6"/>
                </a:solidFill>
                <a:effectLst/>
                <a:uLnTx/>
                <a:uFillTx/>
                <a:latin typeface="Arial"/>
                <a:cs typeface="Arial"/>
                <a:sym typeface="Arial"/>
              </a:endParaRPr>
            </a:p>
          </p:txBody>
        </p:sp>
        <p:sp>
          <p:nvSpPr>
            <p:cNvPr id="21" name="Freeform 14">
              <a:extLst>
                <a:ext uri="{FF2B5EF4-FFF2-40B4-BE49-F238E27FC236}">
                  <a16:creationId xmlns:a16="http://schemas.microsoft.com/office/drawing/2014/main" id="{E57FBF30-711C-3C15-4F83-44C01AEA9FF3}"/>
                </a:ext>
              </a:extLst>
            </p:cNvPr>
            <p:cNvSpPr>
              <a:spLocks/>
            </p:cNvSpPr>
            <p:nvPr/>
          </p:nvSpPr>
          <p:spPr bwMode="auto">
            <a:xfrm>
              <a:off x="6899276" y="950913"/>
              <a:ext cx="439738" cy="863600"/>
            </a:xfrm>
            <a:custGeom>
              <a:avLst/>
              <a:gdLst>
                <a:gd name="T0" fmla="*/ 167 w 189"/>
                <a:gd name="T1" fmla="*/ 362 h 371"/>
                <a:gd name="T2" fmla="*/ 166 w 189"/>
                <a:gd name="T3" fmla="*/ 338 h 371"/>
                <a:gd name="T4" fmla="*/ 172 w 189"/>
                <a:gd name="T5" fmla="*/ 308 h 371"/>
                <a:gd name="T6" fmla="*/ 178 w 189"/>
                <a:gd name="T7" fmla="*/ 271 h 371"/>
                <a:gd name="T8" fmla="*/ 174 w 189"/>
                <a:gd name="T9" fmla="*/ 247 h 371"/>
                <a:gd name="T10" fmla="*/ 164 w 189"/>
                <a:gd name="T11" fmla="*/ 209 h 371"/>
                <a:gd name="T12" fmla="*/ 144 w 189"/>
                <a:gd name="T13" fmla="*/ 203 h 371"/>
                <a:gd name="T14" fmla="*/ 132 w 189"/>
                <a:gd name="T15" fmla="*/ 158 h 371"/>
                <a:gd name="T16" fmla="*/ 114 w 189"/>
                <a:gd name="T17" fmla="*/ 135 h 371"/>
                <a:gd name="T18" fmla="*/ 114 w 189"/>
                <a:gd name="T19" fmla="*/ 116 h 371"/>
                <a:gd name="T20" fmla="*/ 109 w 189"/>
                <a:gd name="T21" fmla="*/ 103 h 371"/>
                <a:gd name="T22" fmla="*/ 108 w 189"/>
                <a:gd name="T23" fmla="*/ 88 h 371"/>
                <a:gd name="T24" fmla="*/ 90 w 189"/>
                <a:gd name="T25" fmla="*/ 77 h 371"/>
                <a:gd name="T26" fmla="*/ 67 w 189"/>
                <a:gd name="T27" fmla="*/ 62 h 371"/>
                <a:gd name="T28" fmla="*/ 35 w 189"/>
                <a:gd name="T29" fmla="*/ 34 h 371"/>
                <a:gd name="T30" fmla="*/ 31 w 189"/>
                <a:gd name="T31" fmla="*/ 24 h 371"/>
                <a:gd name="T32" fmla="*/ 21 w 189"/>
                <a:gd name="T33" fmla="*/ 13 h 371"/>
                <a:gd name="T34" fmla="*/ 8 w 189"/>
                <a:gd name="T35" fmla="*/ 6 h 371"/>
                <a:gd name="T36" fmla="*/ 7 w 189"/>
                <a:gd name="T37" fmla="*/ 16 h 371"/>
                <a:gd name="T38" fmla="*/ 18 w 189"/>
                <a:gd name="T39" fmla="*/ 55 h 371"/>
                <a:gd name="T40" fmla="*/ 25 w 189"/>
                <a:gd name="T41" fmla="*/ 59 h 371"/>
                <a:gd name="T42" fmla="*/ 33 w 189"/>
                <a:gd name="T43" fmla="*/ 72 h 371"/>
                <a:gd name="T44" fmla="*/ 48 w 189"/>
                <a:gd name="T45" fmla="*/ 86 h 371"/>
                <a:gd name="T46" fmla="*/ 50 w 189"/>
                <a:gd name="T47" fmla="*/ 96 h 371"/>
                <a:gd name="T48" fmla="*/ 56 w 189"/>
                <a:gd name="T49" fmla="*/ 106 h 371"/>
                <a:gd name="T50" fmla="*/ 61 w 189"/>
                <a:gd name="T51" fmla="*/ 114 h 371"/>
                <a:gd name="T52" fmla="*/ 65 w 189"/>
                <a:gd name="T53" fmla="*/ 126 h 371"/>
                <a:gd name="T54" fmla="*/ 69 w 189"/>
                <a:gd name="T55" fmla="*/ 139 h 371"/>
                <a:gd name="T56" fmla="*/ 74 w 189"/>
                <a:gd name="T57" fmla="*/ 161 h 371"/>
                <a:gd name="T58" fmla="*/ 76 w 189"/>
                <a:gd name="T59" fmla="*/ 161 h 371"/>
                <a:gd name="T60" fmla="*/ 78 w 189"/>
                <a:gd name="T61" fmla="*/ 168 h 371"/>
                <a:gd name="T62" fmla="*/ 80 w 189"/>
                <a:gd name="T63" fmla="*/ 178 h 371"/>
                <a:gd name="T64" fmla="*/ 84 w 189"/>
                <a:gd name="T65" fmla="*/ 183 h 371"/>
                <a:gd name="T66" fmla="*/ 87 w 189"/>
                <a:gd name="T67" fmla="*/ 195 h 371"/>
                <a:gd name="T68" fmla="*/ 90 w 189"/>
                <a:gd name="T69" fmla="*/ 209 h 371"/>
                <a:gd name="T70" fmla="*/ 94 w 189"/>
                <a:gd name="T71" fmla="*/ 211 h 371"/>
                <a:gd name="T72" fmla="*/ 93 w 189"/>
                <a:gd name="T73" fmla="*/ 218 h 371"/>
                <a:gd name="T74" fmla="*/ 105 w 189"/>
                <a:gd name="T75" fmla="*/ 238 h 371"/>
                <a:gd name="T76" fmla="*/ 111 w 189"/>
                <a:gd name="T77" fmla="*/ 262 h 371"/>
                <a:gd name="T78" fmla="*/ 103 w 189"/>
                <a:gd name="T79" fmla="*/ 262 h 371"/>
                <a:gd name="T80" fmla="*/ 101 w 189"/>
                <a:gd name="T81" fmla="*/ 241 h 371"/>
                <a:gd name="T82" fmla="*/ 94 w 189"/>
                <a:gd name="T83" fmla="*/ 226 h 371"/>
                <a:gd name="T84" fmla="*/ 102 w 189"/>
                <a:gd name="T85" fmla="*/ 273 h 371"/>
                <a:gd name="T86" fmla="*/ 111 w 189"/>
                <a:gd name="T87" fmla="*/ 301 h 371"/>
                <a:gd name="T88" fmla="*/ 111 w 189"/>
                <a:gd name="T89" fmla="*/ 295 h 371"/>
                <a:gd name="T90" fmla="*/ 113 w 189"/>
                <a:gd name="T91" fmla="*/ 300 h 371"/>
                <a:gd name="T92" fmla="*/ 115 w 189"/>
                <a:gd name="T93" fmla="*/ 312 h 371"/>
                <a:gd name="T94" fmla="*/ 119 w 189"/>
                <a:gd name="T95" fmla="*/ 314 h 371"/>
                <a:gd name="T96" fmla="*/ 126 w 189"/>
                <a:gd name="T97" fmla="*/ 321 h 371"/>
                <a:gd name="T98" fmla="*/ 144 w 189"/>
                <a:gd name="T99" fmla="*/ 351 h 371"/>
                <a:gd name="T100" fmla="*/ 161 w 189"/>
                <a:gd name="T101" fmla="*/ 371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9" h="371">
                  <a:moveTo>
                    <a:pt x="163" y="370"/>
                  </a:moveTo>
                  <a:cubicBezTo>
                    <a:pt x="163" y="370"/>
                    <a:pt x="164" y="370"/>
                    <a:pt x="164" y="370"/>
                  </a:cubicBezTo>
                  <a:cubicBezTo>
                    <a:pt x="165" y="367"/>
                    <a:pt x="165" y="365"/>
                    <a:pt x="165" y="362"/>
                  </a:cubicBezTo>
                  <a:cubicBezTo>
                    <a:pt x="165" y="362"/>
                    <a:pt x="166" y="362"/>
                    <a:pt x="167" y="362"/>
                  </a:cubicBezTo>
                  <a:cubicBezTo>
                    <a:pt x="167" y="360"/>
                    <a:pt x="167" y="358"/>
                    <a:pt x="167" y="357"/>
                  </a:cubicBezTo>
                  <a:cubicBezTo>
                    <a:pt x="174" y="360"/>
                    <a:pt x="172" y="353"/>
                    <a:pt x="171" y="349"/>
                  </a:cubicBezTo>
                  <a:cubicBezTo>
                    <a:pt x="170" y="349"/>
                    <a:pt x="170" y="349"/>
                    <a:pt x="170" y="349"/>
                  </a:cubicBezTo>
                  <a:cubicBezTo>
                    <a:pt x="170" y="345"/>
                    <a:pt x="166" y="342"/>
                    <a:pt x="166" y="338"/>
                  </a:cubicBezTo>
                  <a:cubicBezTo>
                    <a:pt x="167" y="336"/>
                    <a:pt x="170" y="332"/>
                    <a:pt x="173" y="332"/>
                  </a:cubicBezTo>
                  <a:cubicBezTo>
                    <a:pt x="174" y="329"/>
                    <a:pt x="174" y="326"/>
                    <a:pt x="173" y="323"/>
                  </a:cubicBezTo>
                  <a:cubicBezTo>
                    <a:pt x="170" y="323"/>
                    <a:pt x="167" y="317"/>
                    <a:pt x="167" y="314"/>
                  </a:cubicBezTo>
                  <a:cubicBezTo>
                    <a:pt x="166" y="311"/>
                    <a:pt x="170" y="311"/>
                    <a:pt x="172" y="308"/>
                  </a:cubicBezTo>
                  <a:cubicBezTo>
                    <a:pt x="174" y="304"/>
                    <a:pt x="174" y="289"/>
                    <a:pt x="180" y="291"/>
                  </a:cubicBezTo>
                  <a:cubicBezTo>
                    <a:pt x="180" y="288"/>
                    <a:pt x="182" y="279"/>
                    <a:pt x="184" y="278"/>
                  </a:cubicBezTo>
                  <a:cubicBezTo>
                    <a:pt x="189" y="275"/>
                    <a:pt x="183" y="272"/>
                    <a:pt x="183" y="268"/>
                  </a:cubicBezTo>
                  <a:cubicBezTo>
                    <a:pt x="180" y="267"/>
                    <a:pt x="179" y="269"/>
                    <a:pt x="178" y="271"/>
                  </a:cubicBezTo>
                  <a:cubicBezTo>
                    <a:pt x="174" y="272"/>
                    <a:pt x="172" y="267"/>
                    <a:pt x="168" y="266"/>
                  </a:cubicBezTo>
                  <a:cubicBezTo>
                    <a:pt x="173" y="266"/>
                    <a:pt x="169" y="254"/>
                    <a:pt x="175" y="252"/>
                  </a:cubicBezTo>
                  <a:cubicBezTo>
                    <a:pt x="174" y="251"/>
                    <a:pt x="174" y="249"/>
                    <a:pt x="174" y="247"/>
                  </a:cubicBezTo>
                  <a:cubicBezTo>
                    <a:pt x="174" y="247"/>
                    <a:pt x="174" y="247"/>
                    <a:pt x="174" y="247"/>
                  </a:cubicBezTo>
                  <a:cubicBezTo>
                    <a:pt x="172" y="242"/>
                    <a:pt x="186" y="232"/>
                    <a:pt x="174" y="230"/>
                  </a:cubicBezTo>
                  <a:cubicBezTo>
                    <a:pt x="174" y="228"/>
                    <a:pt x="173" y="227"/>
                    <a:pt x="173" y="225"/>
                  </a:cubicBezTo>
                  <a:cubicBezTo>
                    <a:pt x="180" y="226"/>
                    <a:pt x="180" y="210"/>
                    <a:pt x="175" y="207"/>
                  </a:cubicBezTo>
                  <a:cubicBezTo>
                    <a:pt x="172" y="206"/>
                    <a:pt x="167" y="206"/>
                    <a:pt x="164" y="209"/>
                  </a:cubicBezTo>
                  <a:cubicBezTo>
                    <a:pt x="162" y="212"/>
                    <a:pt x="156" y="211"/>
                    <a:pt x="156" y="217"/>
                  </a:cubicBezTo>
                  <a:cubicBezTo>
                    <a:pt x="155" y="217"/>
                    <a:pt x="155" y="217"/>
                    <a:pt x="154" y="217"/>
                  </a:cubicBezTo>
                  <a:cubicBezTo>
                    <a:pt x="153" y="213"/>
                    <a:pt x="150" y="214"/>
                    <a:pt x="147" y="212"/>
                  </a:cubicBezTo>
                  <a:cubicBezTo>
                    <a:pt x="145" y="211"/>
                    <a:pt x="145" y="206"/>
                    <a:pt x="144" y="203"/>
                  </a:cubicBezTo>
                  <a:cubicBezTo>
                    <a:pt x="143" y="199"/>
                    <a:pt x="144" y="195"/>
                    <a:pt x="145" y="191"/>
                  </a:cubicBezTo>
                  <a:cubicBezTo>
                    <a:pt x="146" y="187"/>
                    <a:pt x="144" y="181"/>
                    <a:pt x="148" y="179"/>
                  </a:cubicBezTo>
                  <a:cubicBezTo>
                    <a:pt x="149" y="175"/>
                    <a:pt x="149" y="169"/>
                    <a:pt x="147" y="165"/>
                  </a:cubicBezTo>
                  <a:cubicBezTo>
                    <a:pt x="145" y="163"/>
                    <a:pt x="135" y="158"/>
                    <a:pt x="132" y="158"/>
                  </a:cubicBezTo>
                  <a:cubicBezTo>
                    <a:pt x="133" y="155"/>
                    <a:pt x="132" y="152"/>
                    <a:pt x="134" y="149"/>
                  </a:cubicBezTo>
                  <a:cubicBezTo>
                    <a:pt x="135" y="149"/>
                    <a:pt x="136" y="149"/>
                    <a:pt x="137" y="149"/>
                  </a:cubicBezTo>
                  <a:cubicBezTo>
                    <a:pt x="138" y="145"/>
                    <a:pt x="139" y="138"/>
                    <a:pt x="134" y="135"/>
                  </a:cubicBezTo>
                  <a:cubicBezTo>
                    <a:pt x="129" y="132"/>
                    <a:pt x="120" y="135"/>
                    <a:pt x="114" y="135"/>
                  </a:cubicBezTo>
                  <a:cubicBezTo>
                    <a:pt x="115" y="135"/>
                    <a:pt x="115" y="135"/>
                    <a:pt x="115" y="135"/>
                  </a:cubicBezTo>
                  <a:cubicBezTo>
                    <a:pt x="116" y="132"/>
                    <a:pt x="121" y="125"/>
                    <a:pt x="123" y="124"/>
                  </a:cubicBezTo>
                  <a:cubicBezTo>
                    <a:pt x="124" y="121"/>
                    <a:pt x="121" y="121"/>
                    <a:pt x="119" y="120"/>
                  </a:cubicBezTo>
                  <a:cubicBezTo>
                    <a:pt x="117" y="120"/>
                    <a:pt x="116" y="117"/>
                    <a:pt x="114" y="116"/>
                  </a:cubicBezTo>
                  <a:cubicBezTo>
                    <a:pt x="112" y="115"/>
                    <a:pt x="110" y="115"/>
                    <a:pt x="108" y="114"/>
                  </a:cubicBezTo>
                  <a:cubicBezTo>
                    <a:pt x="106" y="112"/>
                    <a:pt x="103" y="112"/>
                    <a:pt x="100" y="112"/>
                  </a:cubicBezTo>
                  <a:cubicBezTo>
                    <a:pt x="100" y="108"/>
                    <a:pt x="100" y="103"/>
                    <a:pt x="101" y="100"/>
                  </a:cubicBezTo>
                  <a:cubicBezTo>
                    <a:pt x="104" y="101"/>
                    <a:pt x="105" y="103"/>
                    <a:pt x="109" y="103"/>
                  </a:cubicBezTo>
                  <a:cubicBezTo>
                    <a:pt x="110" y="97"/>
                    <a:pt x="116" y="101"/>
                    <a:pt x="116" y="94"/>
                  </a:cubicBezTo>
                  <a:cubicBezTo>
                    <a:pt x="116" y="94"/>
                    <a:pt x="117" y="94"/>
                    <a:pt x="117" y="94"/>
                  </a:cubicBezTo>
                  <a:cubicBezTo>
                    <a:pt x="117" y="93"/>
                    <a:pt x="116" y="91"/>
                    <a:pt x="116" y="91"/>
                  </a:cubicBezTo>
                  <a:cubicBezTo>
                    <a:pt x="115" y="87"/>
                    <a:pt x="111" y="89"/>
                    <a:pt x="108" y="88"/>
                  </a:cubicBezTo>
                  <a:cubicBezTo>
                    <a:pt x="105" y="87"/>
                    <a:pt x="104" y="82"/>
                    <a:pt x="101" y="82"/>
                  </a:cubicBezTo>
                  <a:cubicBezTo>
                    <a:pt x="101" y="83"/>
                    <a:pt x="101" y="83"/>
                    <a:pt x="101" y="83"/>
                  </a:cubicBezTo>
                  <a:cubicBezTo>
                    <a:pt x="99" y="83"/>
                    <a:pt x="99" y="79"/>
                    <a:pt x="98" y="78"/>
                  </a:cubicBezTo>
                  <a:cubicBezTo>
                    <a:pt x="96" y="76"/>
                    <a:pt x="92" y="76"/>
                    <a:pt x="90" y="77"/>
                  </a:cubicBezTo>
                  <a:cubicBezTo>
                    <a:pt x="90" y="75"/>
                    <a:pt x="90" y="72"/>
                    <a:pt x="90" y="70"/>
                  </a:cubicBezTo>
                  <a:cubicBezTo>
                    <a:pt x="87" y="69"/>
                    <a:pt x="84" y="71"/>
                    <a:pt x="81" y="71"/>
                  </a:cubicBezTo>
                  <a:cubicBezTo>
                    <a:pt x="79" y="72"/>
                    <a:pt x="77" y="71"/>
                    <a:pt x="75" y="71"/>
                  </a:cubicBezTo>
                  <a:cubicBezTo>
                    <a:pt x="69" y="69"/>
                    <a:pt x="68" y="67"/>
                    <a:pt x="67" y="62"/>
                  </a:cubicBezTo>
                  <a:cubicBezTo>
                    <a:pt x="67" y="58"/>
                    <a:pt x="59" y="60"/>
                    <a:pt x="57" y="57"/>
                  </a:cubicBezTo>
                  <a:cubicBezTo>
                    <a:pt x="54" y="55"/>
                    <a:pt x="52" y="51"/>
                    <a:pt x="48" y="51"/>
                  </a:cubicBezTo>
                  <a:cubicBezTo>
                    <a:pt x="48" y="48"/>
                    <a:pt x="44" y="40"/>
                    <a:pt x="41" y="40"/>
                  </a:cubicBezTo>
                  <a:cubicBezTo>
                    <a:pt x="36" y="39"/>
                    <a:pt x="34" y="39"/>
                    <a:pt x="35" y="34"/>
                  </a:cubicBezTo>
                  <a:cubicBezTo>
                    <a:pt x="35" y="32"/>
                    <a:pt x="33" y="31"/>
                    <a:pt x="33" y="29"/>
                  </a:cubicBezTo>
                  <a:cubicBezTo>
                    <a:pt x="33" y="27"/>
                    <a:pt x="36" y="26"/>
                    <a:pt x="37" y="24"/>
                  </a:cubicBezTo>
                  <a:cubicBezTo>
                    <a:pt x="38" y="22"/>
                    <a:pt x="33" y="21"/>
                    <a:pt x="33" y="24"/>
                  </a:cubicBezTo>
                  <a:cubicBezTo>
                    <a:pt x="32" y="24"/>
                    <a:pt x="31" y="24"/>
                    <a:pt x="31" y="24"/>
                  </a:cubicBezTo>
                  <a:cubicBezTo>
                    <a:pt x="29" y="21"/>
                    <a:pt x="29" y="19"/>
                    <a:pt x="26" y="18"/>
                  </a:cubicBezTo>
                  <a:cubicBezTo>
                    <a:pt x="27" y="17"/>
                    <a:pt x="26" y="15"/>
                    <a:pt x="26" y="13"/>
                  </a:cubicBezTo>
                  <a:cubicBezTo>
                    <a:pt x="25" y="13"/>
                    <a:pt x="22" y="16"/>
                    <a:pt x="21" y="17"/>
                  </a:cubicBezTo>
                  <a:cubicBezTo>
                    <a:pt x="21" y="16"/>
                    <a:pt x="21" y="14"/>
                    <a:pt x="21" y="13"/>
                  </a:cubicBezTo>
                  <a:cubicBezTo>
                    <a:pt x="20" y="13"/>
                    <a:pt x="18" y="13"/>
                    <a:pt x="17" y="13"/>
                  </a:cubicBezTo>
                  <a:cubicBezTo>
                    <a:pt x="16" y="10"/>
                    <a:pt x="20" y="9"/>
                    <a:pt x="16" y="7"/>
                  </a:cubicBezTo>
                  <a:cubicBezTo>
                    <a:pt x="13" y="5"/>
                    <a:pt x="12" y="5"/>
                    <a:pt x="11" y="9"/>
                  </a:cubicBezTo>
                  <a:cubicBezTo>
                    <a:pt x="9" y="9"/>
                    <a:pt x="8" y="8"/>
                    <a:pt x="8" y="6"/>
                  </a:cubicBezTo>
                  <a:cubicBezTo>
                    <a:pt x="10" y="5"/>
                    <a:pt x="7" y="1"/>
                    <a:pt x="5" y="2"/>
                  </a:cubicBezTo>
                  <a:cubicBezTo>
                    <a:pt x="5" y="2"/>
                    <a:pt x="3" y="1"/>
                    <a:pt x="0" y="0"/>
                  </a:cubicBezTo>
                  <a:cubicBezTo>
                    <a:pt x="0" y="0"/>
                    <a:pt x="0" y="0"/>
                    <a:pt x="1" y="0"/>
                  </a:cubicBezTo>
                  <a:cubicBezTo>
                    <a:pt x="3" y="5"/>
                    <a:pt x="7" y="10"/>
                    <a:pt x="7" y="16"/>
                  </a:cubicBezTo>
                  <a:cubicBezTo>
                    <a:pt x="8" y="21"/>
                    <a:pt x="9" y="26"/>
                    <a:pt x="11" y="31"/>
                  </a:cubicBezTo>
                  <a:cubicBezTo>
                    <a:pt x="13" y="35"/>
                    <a:pt x="14" y="40"/>
                    <a:pt x="16" y="44"/>
                  </a:cubicBezTo>
                  <a:cubicBezTo>
                    <a:pt x="17" y="46"/>
                    <a:pt x="18" y="48"/>
                    <a:pt x="18" y="50"/>
                  </a:cubicBezTo>
                  <a:cubicBezTo>
                    <a:pt x="18" y="51"/>
                    <a:pt x="17" y="54"/>
                    <a:pt x="18" y="55"/>
                  </a:cubicBezTo>
                  <a:cubicBezTo>
                    <a:pt x="19" y="57"/>
                    <a:pt x="19" y="56"/>
                    <a:pt x="20" y="56"/>
                  </a:cubicBezTo>
                  <a:cubicBezTo>
                    <a:pt x="21" y="56"/>
                    <a:pt x="22" y="56"/>
                    <a:pt x="23" y="57"/>
                  </a:cubicBezTo>
                  <a:cubicBezTo>
                    <a:pt x="23" y="57"/>
                    <a:pt x="25" y="56"/>
                    <a:pt x="26" y="57"/>
                  </a:cubicBezTo>
                  <a:cubicBezTo>
                    <a:pt x="26" y="58"/>
                    <a:pt x="26" y="59"/>
                    <a:pt x="25" y="59"/>
                  </a:cubicBezTo>
                  <a:cubicBezTo>
                    <a:pt x="25" y="59"/>
                    <a:pt x="31" y="63"/>
                    <a:pt x="33" y="64"/>
                  </a:cubicBezTo>
                  <a:cubicBezTo>
                    <a:pt x="31" y="64"/>
                    <a:pt x="30" y="64"/>
                    <a:pt x="28" y="64"/>
                  </a:cubicBezTo>
                  <a:cubicBezTo>
                    <a:pt x="28" y="65"/>
                    <a:pt x="30" y="67"/>
                    <a:pt x="31" y="68"/>
                  </a:cubicBezTo>
                  <a:cubicBezTo>
                    <a:pt x="32" y="70"/>
                    <a:pt x="31" y="71"/>
                    <a:pt x="33" y="72"/>
                  </a:cubicBezTo>
                  <a:cubicBezTo>
                    <a:pt x="35" y="73"/>
                    <a:pt x="37" y="74"/>
                    <a:pt x="38" y="75"/>
                  </a:cubicBezTo>
                  <a:cubicBezTo>
                    <a:pt x="39" y="76"/>
                    <a:pt x="40" y="77"/>
                    <a:pt x="42" y="77"/>
                  </a:cubicBezTo>
                  <a:cubicBezTo>
                    <a:pt x="42" y="79"/>
                    <a:pt x="43" y="80"/>
                    <a:pt x="45" y="81"/>
                  </a:cubicBezTo>
                  <a:cubicBezTo>
                    <a:pt x="46" y="83"/>
                    <a:pt x="48" y="84"/>
                    <a:pt x="48" y="86"/>
                  </a:cubicBezTo>
                  <a:cubicBezTo>
                    <a:pt x="49" y="88"/>
                    <a:pt x="48" y="89"/>
                    <a:pt x="49" y="91"/>
                  </a:cubicBezTo>
                  <a:cubicBezTo>
                    <a:pt x="50" y="93"/>
                    <a:pt x="50" y="95"/>
                    <a:pt x="52" y="95"/>
                  </a:cubicBezTo>
                  <a:cubicBezTo>
                    <a:pt x="52" y="95"/>
                    <a:pt x="52" y="95"/>
                    <a:pt x="52" y="96"/>
                  </a:cubicBezTo>
                  <a:cubicBezTo>
                    <a:pt x="51" y="96"/>
                    <a:pt x="50" y="96"/>
                    <a:pt x="50" y="96"/>
                  </a:cubicBezTo>
                  <a:cubicBezTo>
                    <a:pt x="50" y="97"/>
                    <a:pt x="51" y="98"/>
                    <a:pt x="51" y="99"/>
                  </a:cubicBezTo>
                  <a:cubicBezTo>
                    <a:pt x="52" y="100"/>
                    <a:pt x="51" y="102"/>
                    <a:pt x="52" y="103"/>
                  </a:cubicBezTo>
                  <a:cubicBezTo>
                    <a:pt x="52" y="104"/>
                    <a:pt x="53" y="104"/>
                    <a:pt x="54" y="105"/>
                  </a:cubicBezTo>
                  <a:cubicBezTo>
                    <a:pt x="55" y="105"/>
                    <a:pt x="55" y="105"/>
                    <a:pt x="56" y="106"/>
                  </a:cubicBezTo>
                  <a:cubicBezTo>
                    <a:pt x="57" y="107"/>
                    <a:pt x="58" y="108"/>
                    <a:pt x="58" y="109"/>
                  </a:cubicBezTo>
                  <a:cubicBezTo>
                    <a:pt x="59" y="110"/>
                    <a:pt x="59" y="111"/>
                    <a:pt x="59" y="112"/>
                  </a:cubicBezTo>
                  <a:cubicBezTo>
                    <a:pt x="60" y="113"/>
                    <a:pt x="65" y="111"/>
                    <a:pt x="65" y="114"/>
                  </a:cubicBezTo>
                  <a:cubicBezTo>
                    <a:pt x="64" y="114"/>
                    <a:pt x="62" y="113"/>
                    <a:pt x="61" y="114"/>
                  </a:cubicBezTo>
                  <a:cubicBezTo>
                    <a:pt x="61" y="115"/>
                    <a:pt x="62" y="115"/>
                    <a:pt x="63" y="116"/>
                  </a:cubicBezTo>
                  <a:cubicBezTo>
                    <a:pt x="63" y="117"/>
                    <a:pt x="63" y="118"/>
                    <a:pt x="63" y="119"/>
                  </a:cubicBezTo>
                  <a:cubicBezTo>
                    <a:pt x="63" y="122"/>
                    <a:pt x="64" y="124"/>
                    <a:pt x="64" y="126"/>
                  </a:cubicBezTo>
                  <a:cubicBezTo>
                    <a:pt x="65" y="126"/>
                    <a:pt x="65" y="126"/>
                    <a:pt x="65" y="126"/>
                  </a:cubicBezTo>
                  <a:cubicBezTo>
                    <a:pt x="66" y="126"/>
                    <a:pt x="68" y="125"/>
                    <a:pt x="69" y="126"/>
                  </a:cubicBezTo>
                  <a:cubicBezTo>
                    <a:pt x="69" y="127"/>
                    <a:pt x="66" y="127"/>
                    <a:pt x="66" y="129"/>
                  </a:cubicBezTo>
                  <a:cubicBezTo>
                    <a:pt x="66" y="131"/>
                    <a:pt x="67" y="133"/>
                    <a:pt x="68" y="134"/>
                  </a:cubicBezTo>
                  <a:cubicBezTo>
                    <a:pt x="68" y="136"/>
                    <a:pt x="68" y="138"/>
                    <a:pt x="69" y="139"/>
                  </a:cubicBezTo>
                  <a:cubicBezTo>
                    <a:pt x="69" y="141"/>
                    <a:pt x="69" y="143"/>
                    <a:pt x="70" y="145"/>
                  </a:cubicBezTo>
                  <a:cubicBezTo>
                    <a:pt x="70" y="147"/>
                    <a:pt x="71" y="148"/>
                    <a:pt x="71" y="150"/>
                  </a:cubicBezTo>
                  <a:cubicBezTo>
                    <a:pt x="72" y="152"/>
                    <a:pt x="72" y="154"/>
                    <a:pt x="72" y="156"/>
                  </a:cubicBezTo>
                  <a:cubicBezTo>
                    <a:pt x="72" y="158"/>
                    <a:pt x="74" y="159"/>
                    <a:pt x="74" y="161"/>
                  </a:cubicBezTo>
                  <a:cubicBezTo>
                    <a:pt x="74" y="163"/>
                    <a:pt x="73" y="165"/>
                    <a:pt x="74" y="167"/>
                  </a:cubicBezTo>
                  <a:cubicBezTo>
                    <a:pt x="74" y="165"/>
                    <a:pt x="74" y="164"/>
                    <a:pt x="75" y="163"/>
                  </a:cubicBezTo>
                  <a:cubicBezTo>
                    <a:pt x="75" y="163"/>
                    <a:pt x="75" y="163"/>
                    <a:pt x="75" y="163"/>
                  </a:cubicBezTo>
                  <a:cubicBezTo>
                    <a:pt x="75" y="162"/>
                    <a:pt x="76" y="161"/>
                    <a:pt x="76" y="161"/>
                  </a:cubicBezTo>
                  <a:cubicBezTo>
                    <a:pt x="76" y="161"/>
                    <a:pt x="76" y="161"/>
                    <a:pt x="76" y="161"/>
                  </a:cubicBezTo>
                  <a:cubicBezTo>
                    <a:pt x="78" y="162"/>
                    <a:pt x="78" y="162"/>
                    <a:pt x="78" y="163"/>
                  </a:cubicBezTo>
                  <a:cubicBezTo>
                    <a:pt x="79" y="164"/>
                    <a:pt x="79" y="165"/>
                    <a:pt x="77" y="165"/>
                  </a:cubicBezTo>
                  <a:cubicBezTo>
                    <a:pt x="77" y="166"/>
                    <a:pt x="78" y="167"/>
                    <a:pt x="78" y="168"/>
                  </a:cubicBezTo>
                  <a:cubicBezTo>
                    <a:pt x="77" y="167"/>
                    <a:pt x="76" y="167"/>
                    <a:pt x="75" y="167"/>
                  </a:cubicBezTo>
                  <a:cubicBezTo>
                    <a:pt x="75" y="169"/>
                    <a:pt x="75" y="170"/>
                    <a:pt x="75" y="171"/>
                  </a:cubicBezTo>
                  <a:cubicBezTo>
                    <a:pt x="77" y="171"/>
                    <a:pt x="79" y="174"/>
                    <a:pt x="79" y="175"/>
                  </a:cubicBezTo>
                  <a:cubicBezTo>
                    <a:pt x="79" y="176"/>
                    <a:pt x="79" y="177"/>
                    <a:pt x="80" y="178"/>
                  </a:cubicBezTo>
                  <a:cubicBezTo>
                    <a:pt x="80" y="180"/>
                    <a:pt x="81" y="182"/>
                    <a:pt x="82" y="182"/>
                  </a:cubicBezTo>
                  <a:cubicBezTo>
                    <a:pt x="82" y="180"/>
                    <a:pt x="84" y="181"/>
                    <a:pt x="85" y="182"/>
                  </a:cubicBezTo>
                  <a:cubicBezTo>
                    <a:pt x="86" y="183"/>
                    <a:pt x="87" y="185"/>
                    <a:pt x="87" y="186"/>
                  </a:cubicBezTo>
                  <a:cubicBezTo>
                    <a:pt x="84" y="186"/>
                    <a:pt x="84" y="186"/>
                    <a:pt x="84" y="183"/>
                  </a:cubicBezTo>
                  <a:cubicBezTo>
                    <a:pt x="84" y="183"/>
                    <a:pt x="83" y="183"/>
                    <a:pt x="83" y="183"/>
                  </a:cubicBezTo>
                  <a:cubicBezTo>
                    <a:pt x="83" y="185"/>
                    <a:pt x="85" y="187"/>
                    <a:pt x="85" y="189"/>
                  </a:cubicBezTo>
                  <a:cubicBezTo>
                    <a:pt x="86" y="190"/>
                    <a:pt x="86" y="191"/>
                    <a:pt x="86" y="193"/>
                  </a:cubicBezTo>
                  <a:cubicBezTo>
                    <a:pt x="87" y="194"/>
                    <a:pt x="87" y="194"/>
                    <a:pt x="87" y="195"/>
                  </a:cubicBezTo>
                  <a:cubicBezTo>
                    <a:pt x="88" y="196"/>
                    <a:pt x="88" y="198"/>
                    <a:pt x="88" y="199"/>
                  </a:cubicBezTo>
                  <a:cubicBezTo>
                    <a:pt x="88" y="199"/>
                    <a:pt x="88" y="200"/>
                    <a:pt x="88" y="201"/>
                  </a:cubicBezTo>
                  <a:cubicBezTo>
                    <a:pt x="88" y="201"/>
                    <a:pt x="89" y="201"/>
                    <a:pt x="89" y="202"/>
                  </a:cubicBezTo>
                  <a:cubicBezTo>
                    <a:pt x="90" y="204"/>
                    <a:pt x="90" y="207"/>
                    <a:pt x="90" y="209"/>
                  </a:cubicBezTo>
                  <a:cubicBezTo>
                    <a:pt x="91" y="208"/>
                    <a:pt x="93" y="208"/>
                    <a:pt x="94" y="208"/>
                  </a:cubicBezTo>
                  <a:cubicBezTo>
                    <a:pt x="94" y="207"/>
                    <a:pt x="93" y="206"/>
                    <a:pt x="93" y="204"/>
                  </a:cubicBezTo>
                  <a:cubicBezTo>
                    <a:pt x="95" y="206"/>
                    <a:pt x="96" y="213"/>
                    <a:pt x="98" y="213"/>
                  </a:cubicBezTo>
                  <a:cubicBezTo>
                    <a:pt x="96" y="213"/>
                    <a:pt x="96" y="211"/>
                    <a:pt x="94" y="211"/>
                  </a:cubicBezTo>
                  <a:cubicBezTo>
                    <a:pt x="94" y="211"/>
                    <a:pt x="94" y="211"/>
                    <a:pt x="94" y="210"/>
                  </a:cubicBezTo>
                  <a:cubicBezTo>
                    <a:pt x="92" y="210"/>
                    <a:pt x="93" y="213"/>
                    <a:pt x="93" y="214"/>
                  </a:cubicBezTo>
                  <a:cubicBezTo>
                    <a:pt x="93" y="214"/>
                    <a:pt x="92" y="214"/>
                    <a:pt x="92" y="214"/>
                  </a:cubicBezTo>
                  <a:cubicBezTo>
                    <a:pt x="92" y="215"/>
                    <a:pt x="93" y="217"/>
                    <a:pt x="93" y="218"/>
                  </a:cubicBezTo>
                  <a:cubicBezTo>
                    <a:pt x="93" y="220"/>
                    <a:pt x="93" y="221"/>
                    <a:pt x="95" y="223"/>
                  </a:cubicBezTo>
                  <a:cubicBezTo>
                    <a:pt x="96" y="225"/>
                    <a:pt x="97" y="227"/>
                    <a:pt x="99" y="229"/>
                  </a:cubicBezTo>
                  <a:cubicBezTo>
                    <a:pt x="100" y="230"/>
                    <a:pt x="101" y="231"/>
                    <a:pt x="102" y="233"/>
                  </a:cubicBezTo>
                  <a:cubicBezTo>
                    <a:pt x="103" y="235"/>
                    <a:pt x="105" y="236"/>
                    <a:pt x="105" y="238"/>
                  </a:cubicBezTo>
                  <a:cubicBezTo>
                    <a:pt x="106" y="240"/>
                    <a:pt x="105" y="242"/>
                    <a:pt x="105" y="244"/>
                  </a:cubicBezTo>
                  <a:cubicBezTo>
                    <a:pt x="105" y="246"/>
                    <a:pt x="107" y="247"/>
                    <a:pt x="107" y="249"/>
                  </a:cubicBezTo>
                  <a:cubicBezTo>
                    <a:pt x="107" y="253"/>
                    <a:pt x="107" y="257"/>
                    <a:pt x="107" y="262"/>
                  </a:cubicBezTo>
                  <a:cubicBezTo>
                    <a:pt x="108" y="262"/>
                    <a:pt x="110" y="262"/>
                    <a:pt x="111" y="262"/>
                  </a:cubicBezTo>
                  <a:cubicBezTo>
                    <a:pt x="111" y="261"/>
                    <a:pt x="111" y="261"/>
                    <a:pt x="111" y="261"/>
                  </a:cubicBezTo>
                  <a:cubicBezTo>
                    <a:pt x="113" y="262"/>
                    <a:pt x="115" y="263"/>
                    <a:pt x="114" y="266"/>
                  </a:cubicBezTo>
                  <a:cubicBezTo>
                    <a:pt x="112" y="266"/>
                    <a:pt x="110" y="265"/>
                    <a:pt x="108" y="265"/>
                  </a:cubicBezTo>
                  <a:cubicBezTo>
                    <a:pt x="105" y="264"/>
                    <a:pt x="103" y="265"/>
                    <a:pt x="103" y="262"/>
                  </a:cubicBezTo>
                  <a:cubicBezTo>
                    <a:pt x="103" y="260"/>
                    <a:pt x="103" y="258"/>
                    <a:pt x="104" y="256"/>
                  </a:cubicBezTo>
                  <a:cubicBezTo>
                    <a:pt x="104" y="254"/>
                    <a:pt x="106" y="253"/>
                    <a:pt x="105" y="251"/>
                  </a:cubicBezTo>
                  <a:cubicBezTo>
                    <a:pt x="105" y="249"/>
                    <a:pt x="102" y="250"/>
                    <a:pt x="102" y="248"/>
                  </a:cubicBezTo>
                  <a:cubicBezTo>
                    <a:pt x="101" y="245"/>
                    <a:pt x="102" y="243"/>
                    <a:pt x="101" y="241"/>
                  </a:cubicBezTo>
                  <a:cubicBezTo>
                    <a:pt x="100" y="239"/>
                    <a:pt x="100" y="238"/>
                    <a:pt x="99" y="236"/>
                  </a:cubicBezTo>
                  <a:cubicBezTo>
                    <a:pt x="99" y="234"/>
                    <a:pt x="98" y="233"/>
                    <a:pt x="97" y="231"/>
                  </a:cubicBezTo>
                  <a:cubicBezTo>
                    <a:pt x="97" y="230"/>
                    <a:pt x="96" y="229"/>
                    <a:pt x="96" y="228"/>
                  </a:cubicBezTo>
                  <a:cubicBezTo>
                    <a:pt x="95" y="227"/>
                    <a:pt x="94" y="227"/>
                    <a:pt x="94" y="226"/>
                  </a:cubicBezTo>
                  <a:cubicBezTo>
                    <a:pt x="94" y="233"/>
                    <a:pt x="98" y="238"/>
                    <a:pt x="98" y="244"/>
                  </a:cubicBezTo>
                  <a:cubicBezTo>
                    <a:pt x="99" y="248"/>
                    <a:pt x="99" y="251"/>
                    <a:pt x="99" y="255"/>
                  </a:cubicBezTo>
                  <a:cubicBezTo>
                    <a:pt x="99" y="258"/>
                    <a:pt x="99" y="262"/>
                    <a:pt x="100" y="265"/>
                  </a:cubicBezTo>
                  <a:cubicBezTo>
                    <a:pt x="100" y="267"/>
                    <a:pt x="101" y="270"/>
                    <a:pt x="102" y="273"/>
                  </a:cubicBezTo>
                  <a:cubicBezTo>
                    <a:pt x="103" y="275"/>
                    <a:pt x="103" y="278"/>
                    <a:pt x="103" y="281"/>
                  </a:cubicBezTo>
                  <a:cubicBezTo>
                    <a:pt x="104" y="283"/>
                    <a:pt x="105" y="286"/>
                    <a:pt x="106" y="288"/>
                  </a:cubicBezTo>
                  <a:cubicBezTo>
                    <a:pt x="108" y="291"/>
                    <a:pt x="109" y="294"/>
                    <a:pt x="110" y="297"/>
                  </a:cubicBezTo>
                  <a:cubicBezTo>
                    <a:pt x="110" y="298"/>
                    <a:pt x="110" y="299"/>
                    <a:pt x="111" y="301"/>
                  </a:cubicBezTo>
                  <a:cubicBezTo>
                    <a:pt x="111" y="302"/>
                    <a:pt x="111" y="304"/>
                    <a:pt x="112" y="304"/>
                  </a:cubicBezTo>
                  <a:cubicBezTo>
                    <a:pt x="112" y="303"/>
                    <a:pt x="112" y="302"/>
                    <a:pt x="112" y="301"/>
                  </a:cubicBezTo>
                  <a:cubicBezTo>
                    <a:pt x="112" y="300"/>
                    <a:pt x="111" y="299"/>
                    <a:pt x="111" y="298"/>
                  </a:cubicBezTo>
                  <a:cubicBezTo>
                    <a:pt x="111" y="296"/>
                    <a:pt x="112" y="296"/>
                    <a:pt x="111" y="295"/>
                  </a:cubicBezTo>
                  <a:cubicBezTo>
                    <a:pt x="110" y="294"/>
                    <a:pt x="110" y="293"/>
                    <a:pt x="110" y="291"/>
                  </a:cubicBezTo>
                  <a:cubicBezTo>
                    <a:pt x="110" y="292"/>
                    <a:pt x="111" y="293"/>
                    <a:pt x="111" y="294"/>
                  </a:cubicBezTo>
                  <a:cubicBezTo>
                    <a:pt x="111" y="294"/>
                    <a:pt x="112" y="295"/>
                    <a:pt x="112" y="296"/>
                  </a:cubicBezTo>
                  <a:cubicBezTo>
                    <a:pt x="112" y="297"/>
                    <a:pt x="112" y="298"/>
                    <a:pt x="113" y="300"/>
                  </a:cubicBezTo>
                  <a:cubicBezTo>
                    <a:pt x="113" y="301"/>
                    <a:pt x="113" y="302"/>
                    <a:pt x="113" y="303"/>
                  </a:cubicBezTo>
                  <a:cubicBezTo>
                    <a:pt x="113" y="303"/>
                    <a:pt x="114" y="304"/>
                    <a:pt x="114" y="305"/>
                  </a:cubicBezTo>
                  <a:cubicBezTo>
                    <a:pt x="114" y="306"/>
                    <a:pt x="112" y="306"/>
                    <a:pt x="112" y="307"/>
                  </a:cubicBezTo>
                  <a:cubicBezTo>
                    <a:pt x="114" y="308"/>
                    <a:pt x="114" y="310"/>
                    <a:pt x="115" y="312"/>
                  </a:cubicBezTo>
                  <a:cubicBezTo>
                    <a:pt x="115" y="310"/>
                    <a:pt x="117" y="312"/>
                    <a:pt x="118" y="311"/>
                  </a:cubicBezTo>
                  <a:cubicBezTo>
                    <a:pt x="118" y="310"/>
                    <a:pt x="118" y="309"/>
                    <a:pt x="119" y="308"/>
                  </a:cubicBezTo>
                  <a:cubicBezTo>
                    <a:pt x="121" y="307"/>
                    <a:pt x="123" y="310"/>
                    <a:pt x="124" y="311"/>
                  </a:cubicBezTo>
                  <a:cubicBezTo>
                    <a:pt x="123" y="313"/>
                    <a:pt x="120" y="313"/>
                    <a:pt x="119" y="314"/>
                  </a:cubicBezTo>
                  <a:cubicBezTo>
                    <a:pt x="119" y="315"/>
                    <a:pt x="120" y="316"/>
                    <a:pt x="120" y="316"/>
                  </a:cubicBezTo>
                  <a:cubicBezTo>
                    <a:pt x="120" y="316"/>
                    <a:pt x="118" y="316"/>
                    <a:pt x="117" y="316"/>
                  </a:cubicBezTo>
                  <a:cubicBezTo>
                    <a:pt x="117" y="318"/>
                    <a:pt x="119" y="320"/>
                    <a:pt x="121" y="321"/>
                  </a:cubicBezTo>
                  <a:cubicBezTo>
                    <a:pt x="121" y="321"/>
                    <a:pt x="126" y="320"/>
                    <a:pt x="126" y="321"/>
                  </a:cubicBezTo>
                  <a:cubicBezTo>
                    <a:pt x="126" y="322"/>
                    <a:pt x="126" y="323"/>
                    <a:pt x="126" y="324"/>
                  </a:cubicBezTo>
                  <a:cubicBezTo>
                    <a:pt x="125" y="323"/>
                    <a:pt x="124" y="323"/>
                    <a:pt x="123" y="323"/>
                  </a:cubicBezTo>
                  <a:cubicBezTo>
                    <a:pt x="123" y="327"/>
                    <a:pt x="130" y="334"/>
                    <a:pt x="132" y="337"/>
                  </a:cubicBezTo>
                  <a:cubicBezTo>
                    <a:pt x="136" y="342"/>
                    <a:pt x="140" y="346"/>
                    <a:pt x="144" y="351"/>
                  </a:cubicBezTo>
                  <a:cubicBezTo>
                    <a:pt x="146" y="354"/>
                    <a:pt x="147" y="356"/>
                    <a:pt x="148" y="359"/>
                  </a:cubicBezTo>
                  <a:cubicBezTo>
                    <a:pt x="149" y="363"/>
                    <a:pt x="151" y="362"/>
                    <a:pt x="154" y="364"/>
                  </a:cubicBezTo>
                  <a:cubicBezTo>
                    <a:pt x="156" y="365"/>
                    <a:pt x="158" y="367"/>
                    <a:pt x="159" y="369"/>
                  </a:cubicBezTo>
                  <a:cubicBezTo>
                    <a:pt x="160" y="369"/>
                    <a:pt x="161" y="370"/>
                    <a:pt x="161" y="371"/>
                  </a:cubicBezTo>
                  <a:cubicBezTo>
                    <a:pt x="162" y="371"/>
                    <a:pt x="163" y="371"/>
                    <a:pt x="163" y="370"/>
                  </a:cubicBezTo>
                  <a:close/>
                </a:path>
              </a:pathLst>
            </a:custGeom>
            <a:solidFill>
              <a:schemeClr val="accent1">
                <a:lumMod val="20000"/>
                <a:lumOff val="80000"/>
              </a:schemeClr>
            </a:solid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d-ID" sz="1400" b="0" i="0" u="none" strike="noStrike" kern="0" cap="none" spc="0" normalizeH="0" baseline="0" noProof="0">
                <a:ln>
                  <a:noFill/>
                </a:ln>
                <a:solidFill>
                  <a:srgbClr val="E7E6E6"/>
                </a:solidFill>
                <a:effectLst/>
                <a:uLnTx/>
                <a:uFillTx/>
                <a:latin typeface="Arial"/>
                <a:cs typeface="Arial"/>
                <a:sym typeface="Arial"/>
              </a:endParaRPr>
            </a:p>
          </p:txBody>
        </p:sp>
        <p:sp>
          <p:nvSpPr>
            <p:cNvPr id="22" name="Freeform 15">
              <a:extLst>
                <a:ext uri="{FF2B5EF4-FFF2-40B4-BE49-F238E27FC236}">
                  <a16:creationId xmlns:a16="http://schemas.microsoft.com/office/drawing/2014/main" id="{7F29E57D-2BE1-D6D8-2EBF-134517F9630A}"/>
                </a:ext>
              </a:extLst>
            </p:cNvPr>
            <p:cNvSpPr>
              <a:spLocks/>
            </p:cNvSpPr>
            <p:nvPr/>
          </p:nvSpPr>
          <p:spPr bwMode="auto">
            <a:xfrm>
              <a:off x="8489951" y="-1747838"/>
              <a:ext cx="827088" cy="623888"/>
            </a:xfrm>
            <a:custGeom>
              <a:avLst/>
              <a:gdLst>
                <a:gd name="T0" fmla="*/ 52 w 355"/>
                <a:gd name="T1" fmla="*/ 42 h 268"/>
                <a:gd name="T2" fmla="*/ 67 w 355"/>
                <a:gd name="T3" fmla="*/ 67 h 268"/>
                <a:gd name="T4" fmla="*/ 74 w 355"/>
                <a:gd name="T5" fmla="*/ 76 h 268"/>
                <a:gd name="T6" fmla="*/ 45 w 355"/>
                <a:gd name="T7" fmla="*/ 89 h 268"/>
                <a:gd name="T8" fmla="*/ 61 w 355"/>
                <a:gd name="T9" fmla="*/ 103 h 268"/>
                <a:gd name="T10" fmla="*/ 61 w 355"/>
                <a:gd name="T11" fmla="*/ 124 h 268"/>
                <a:gd name="T12" fmla="*/ 85 w 355"/>
                <a:gd name="T13" fmla="*/ 149 h 268"/>
                <a:gd name="T14" fmla="*/ 55 w 355"/>
                <a:gd name="T15" fmla="*/ 150 h 268"/>
                <a:gd name="T16" fmla="*/ 36 w 355"/>
                <a:gd name="T17" fmla="*/ 169 h 268"/>
                <a:gd name="T18" fmla="*/ 2 w 355"/>
                <a:gd name="T19" fmla="*/ 192 h 268"/>
                <a:gd name="T20" fmla="*/ 15 w 355"/>
                <a:gd name="T21" fmla="*/ 236 h 268"/>
                <a:gd name="T22" fmla="*/ 12 w 355"/>
                <a:gd name="T23" fmla="*/ 246 h 268"/>
                <a:gd name="T24" fmla="*/ 60 w 355"/>
                <a:gd name="T25" fmla="*/ 252 h 268"/>
                <a:gd name="T26" fmla="*/ 95 w 355"/>
                <a:gd name="T27" fmla="*/ 268 h 268"/>
                <a:gd name="T28" fmla="*/ 110 w 355"/>
                <a:gd name="T29" fmla="*/ 252 h 268"/>
                <a:gd name="T30" fmla="*/ 131 w 355"/>
                <a:gd name="T31" fmla="*/ 260 h 268"/>
                <a:gd name="T32" fmla="*/ 162 w 355"/>
                <a:gd name="T33" fmla="*/ 248 h 268"/>
                <a:gd name="T34" fmla="*/ 170 w 355"/>
                <a:gd name="T35" fmla="*/ 239 h 268"/>
                <a:gd name="T36" fmla="*/ 182 w 355"/>
                <a:gd name="T37" fmla="*/ 229 h 268"/>
                <a:gd name="T38" fmla="*/ 203 w 355"/>
                <a:gd name="T39" fmla="*/ 237 h 268"/>
                <a:gd name="T40" fmla="*/ 215 w 355"/>
                <a:gd name="T41" fmla="*/ 259 h 268"/>
                <a:gd name="T42" fmla="*/ 233 w 355"/>
                <a:gd name="T43" fmla="*/ 248 h 268"/>
                <a:gd name="T44" fmla="*/ 249 w 355"/>
                <a:gd name="T45" fmla="*/ 242 h 268"/>
                <a:gd name="T46" fmla="*/ 266 w 355"/>
                <a:gd name="T47" fmla="*/ 240 h 268"/>
                <a:gd name="T48" fmla="*/ 278 w 355"/>
                <a:gd name="T49" fmla="*/ 205 h 268"/>
                <a:gd name="T50" fmla="*/ 300 w 355"/>
                <a:gd name="T51" fmla="*/ 188 h 268"/>
                <a:gd name="T52" fmla="*/ 322 w 355"/>
                <a:gd name="T53" fmla="*/ 190 h 268"/>
                <a:gd name="T54" fmla="*/ 328 w 355"/>
                <a:gd name="T55" fmla="*/ 167 h 268"/>
                <a:gd name="T56" fmla="*/ 329 w 355"/>
                <a:gd name="T57" fmla="*/ 141 h 268"/>
                <a:gd name="T58" fmla="*/ 332 w 355"/>
                <a:gd name="T59" fmla="*/ 119 h 268"/>
                <a:gd name="T60" fmla="*/ 345 w 355"/>
                <a:gd name="T61" fmla="*/ 104 h 268"/>
                <a:gd name="T62" fmla="*/ 347 w 355"/>
                <a:gd name="T63" fmla="*/ 72 h 268"/>
                <a:gd name="T64" fmla="*/ 340 w 355"/>
                <a:gd name="T65" fmla="*/ 73 h 268"/>
                <a:gd name="T66" fmla="*/ 324 w 355"/>
                <a:gd name="T67" fmla="*/ 80 h 268"/>
                <a:gd name="T68" fmla="*/ 306 w 355"/>
                <a:gd name="T69" fmla="*/ 87 h 268"/>
                <a:gd name="T70" fmla="*/ 279 w 355"/>
                <a:gd name="T71" fmla="*/ 89 h 268"/>
                <a:gd name="T72" fmla="*/ 269 w 355"/>
                <a:gd name="T73" fmla="*/ 72 h 268"/>
                <a:gd name="T74" fmla="*/ 260 w 355"/>
                <a:gd name="T75" fmla="*/ 80 h 268"/>
                <a:gd name="T76" fmla="*/ 239 w 355"/>
                <a:gd name="T77" fmla="*/ 81 h 268"/>
                <a:gd name="T78" fmla="*/ 223 w 355"/>
                <a:gd name="T79" fmla="*/ 74 h 268"/>
                <a:gd name="T80" fmla="*/ 196 w 355"/>
                <a:gd name="T81" fmla="*/ 68 h 268"/>
                <a:gd name="T82" fmla="*/ 183 w 355"/>
                <a:gd name="T83" fmla="*/ 76 h 268"/>
                <a:gd name="T84" fmla="*/ 174 w 355"/>
                <a:gd name="T85" fmla="*/ 52 h 268"/>
                <a:gd name="T86" fmla="*/ 147 w 355"/>
                <a:gd name="T87" fmla="*/ 62 h 268"/>
                <a:gd name="T88" fmla="*/ 127 w 355"/>
                <a:gd name="T89" fmla="*/ 52 h 268"/>
                <a:gd name="T90" fmla="*/ 99 w 355"/>
                <a:gd name="T91" fmla="*/ 30 h 268"/>
                <a:gd name="T92" fmla="*/ 73 w 355"/>
                <a:gd name="T93" fmla="*/ 9 h 268"/>
                <a:gd name="T94" fmla="*/ 59 w 355"/>
                <a:gd name="T95" fmla="*/ 0 h 268"/>
                <a:gd name="T96" fmla="*/ 39 w 355"/>
                <a:gd name="T97" fmla="*/ 10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55" h="268">
                  <a:moveTo>
                    <a:pt x="41" y="21"/>
                  </a:moveTo>
                  <a:cubicBezTo>
                    <a:pt x="41" y="26"/>
                    <a:pt x="47" y="29"/>
                    <a:pt x="45" y="34"/>
                  </a:cubicBezTo>
                  <a:cubicBezTo>
                    <a:pt x="44" y="39"/>
                    <a:pt x="51" y="36"/>
                    <a:pt x="52" y="42"/>
                  </a:cubicBezTo>
                  <a:cubicBezTo>
                    <a:pt x="52" y="46"/>
                    <a:pt x="49" y="52"/>
                    <a:pt x="54" y="55"/>
                  </a:cubicBezTo>
                  <a:cubicBezTo>
                    <a:pt x="57" y="58"/>
                    <a:pt x="62" y="56"/>
                    <a:pt x="67" y="57"/>
                  </a:cubicBezTo>
                  <a:cubicBezTo>
                    <a:pt x="67" y="61"/>
                    <a:pt x="66" y="64"/>
                    <a:pt x="67" y="67"/>
                  </a:cubicBezTo>
                  <a:cubicBezTo>
                    <a:pt x="69" y="67"/>
                    <a:pt x="70" y="68"/>
                    <a:pt x="70" y="70"/>
                  </a:cubicBezTo>
                  <a:cubicBezTo>
                    <a:pt x="72" y="70"/>
                    <a:pt x="75" y="70"/>
                    <a:pt x="77" y="71"/>
                  </a:cubicBezTo>
                  <a:cubicBezTo>
                    <a:pt x="79" y="74"/>
                    <a:pt x="77" y="76"/>
                    <a:pt x="74" y="76"/>
                  </a:cubicBezTo>
                  <a:cubicBezTo>
                    <a:pt x="68" y="77"/>
                    <a:pt x="62" y="75"/>
                    <a:pt x="56" y="76"/>
                  </a:cubicBezTo>
                  <a:cubicBezTo>
                    <a:pt x="52" y="78"/>
                    <a:pt x="54" y="81"/>
                    <a:pt x="49" y="81"/>
                  </a:cubicBezTo>
                  <a:cubicBezTo>
                    <a:pt x="43" y="81"/>
                    <a:pt x="43" y="85"/>
                    <a:pt x="45" y="89"/>
                  </a:cubicBezTo>
                  <a:cubicBezTo>
                    <a:pt x="48" y="90"/>
                    <a:pt x="51" y="92"/>
                    <a:pt x="55" y="93"/>
                  </a:cubicBezTo>
                  <a:cubicBezTo>
                    <a:pt x="58" y="93"/>
                    <a:pt x="60" y="92"/>
                    <a:pt x="61" y="95"/>
                  </a:cubicBezTo>
                  <a:cubicBezTo>
                    <a:pt x="61" y="97"/>
                    <a:pt x="63" y="101"/>
                    <a:pt x="61" y="103"/>
                  </a:cubicBezTo>
                  <a:cubicBezTo>
                    <a:pt x="58" y="105"/>
                    <a:pt x="53" y="107"/>
                    <a:pt x="49" y="106"/>
                  </a:cubicBezTo>
                  <a:cubicBezTo>
                    <a:pt x="51" y="112"/>
                    <a:pt x="56" y="113"/>
                    <a:pt x="59" y="118"/>
                  </a:cubicBezTo>
                  <a:cubicBezTo>
                    <a:pt x="60" y="120"/>
                    <a:pt x="59" y="123"/>
                    <a:pt x="61" y="124"/>
                  </a:cubicBezTo>
                  <a:cubicBezTo>
                    <a:pt x="63" y="126"/>
                    <a:pt x="65" y="127"/>
                    <a:pt x="67" y="128"/>
                  </a:cubicBezTo>
                  <a:cubicBezTo>
                    <a:pt x="74" y="131"/>
                    <a:pt x="79" y="136"/>
                    <a:pt x="87" y="138"/>
                  </a:cubicBezTo>
                  <a:cubicBezTo>
                    <a:pt x="94" y="140"/>
                    <a:pt x="95" y="150"/>
                    <a:pt x="85" y="149"/>
                  </a:cubicBezTo>
                  <a:cubicBezTo>
                    <a:pt x="81" y="149"/>
                    <a:pt x="75" y="145"/>
                    <a:pt x="71" y="148"/>
                  </a:cubicBezTo>
                  <a:cubicBezTo>
                    <a:pt x="68" y="149"/>
                    <a:pt x="68" y="152"/>
                    <a:pt x="64" y="151"/>
                  </a:cubicBezTo>
                  <a:cubicBezTo>
                    <a:pt x="65" y="146"/>
                    <a:pt x="56" y="145"/>
                    <a:pt x="55" y="150"/>
                  </a:cubicBezTo>
                  <a:cubicBezTo>
                    <a:pt x="54" y="152"/>
                    <a:pt x="54" y="154"/>
                    <a:pt x="52" y="156"/>
                  </a:cubicBezTo>
                  <a:cubicBezTo>
                    <a:pt x="50" y="157"/>
                    <a:pt x="47" y="156"/>
                    <a:pt x="46" y="159"/>
                  </a:cubicBezTo>
                  <a:cubicBezTo>
                    <a:pt x="40" y="160"/>
                    <a:pt x="39" y="165"/>
                    <a:pt x="36" y="169"/>
                  </a:cubicBezTo>
                  <a:cubicBezTo>
                    <a:pt x="33" y="173"/>
                    <a:pt x="28" y="173"/>
                    <a:pt x="24" y="175"/>
                  </a:cubicBezTo>
                  <a:cubicBezTo>
                    <a:pt x="19" y="178"/>
                    <a:pt x="16" y="181"/>
                    <a:pt x="10" y="183"/>
                  </a:cubicBezTo>
                  <a:cubicBezTo>
                    <a:pt x="5" y="184"/>
                    <a:pt x="3" y="188"/>
                    <a:pt x="2" y="192"/>
                  </a:cubicBezTo>
                  <a:cubicBezTo>
                    <a:pt x="0" y="198"/>
                    <a:pt x="0" y="203"/>
                    <a:pt x="2" y="209"/>
                  </a:cubicBezTo>
                  <a:cubicBezTo>
                    <a:pt x="4" y="214"/>
                    <a:pt x="2" y="220"/>
                    <a:pt x="8" y="223"/>
                  </a:cubicBezTo>
                  <a:cubicBezTo>
                    <a:pt x="12" y="226"/>
                    <a:pt x="15" y="229"/>
                    <a:pt x="15" y="236"/>
                  </a:cubicBezTo>
                  <a:cubicBezTo>
                    <a:pt x="15" y="241"/>
                    <a:pt x="11" y="243"/>
                    <a:pt x="6" y="243"/>
                  </a:cubicBezTo>
                  <a:cubicBezTo>
                    <a:pt x="6" y="244"/>
                    <a:pt x="6" y="244"/>
                    <a:pt x="6" y="244"/>
                  </a:cubicBezTo>
                  <a:cubicBezTo>
                    <a:pt x="8" y="245"/>
                    <a:pt x="11" y="245"/>
                    <a:pt x="12" y="246"/>
                  </a:cubicBezTo>
                  <a:cubicBezTo>
                    <a:pt x="19" y="251"/>
                    <a:pt x="30" y="249"/>
                    <a:pt x="38" y="250"/>
                  </a:cubicBezTo>
                  <a:cubicBezTo>
                    <a:pt x="45" y="250"/>
                    <a:pt x="49" y="251"/>
                    <a:pt x="50" y="243"/>
                  </a:cubicBezTo>
                  <a:cubicBezTo>
                    <a:pt x="57" y="243"/>
                    <a:pt x="58" y="248"/>
                    <a:pt x="60" y="252"/>
                  </a:cubicBezTo>
                  <a:cubicBezTo>
                    <a:pt x="63" y="257"/>
                    <a:pt x="69" y="251"/>
                    <a:pt x="72" y="250"/>
                  </a:cubicBezTo>
                  <a:cubicBezTo>
                    <a:pt x="79" y="249"/>
                    <a:pt x="77" y="257"/>
                    <a:pt x="78" y="260"/>
                  </a:cubicBezTo>
                  <a:cubicBezTo>
                    <a:pt x="79" y="268"/>
                    <a:pt x="89" y="268"/>
                    <a:pt x="95" y="268"/>
                  </a:cubicBezTo>
                  <a:cubicBezTo>
                    <a:pt x="96" y="266"/>
                    <a:pt x="95" y="263"/>
                    <a:pt x="96" y="261"/>
                  </a:cubicBezTo>
                  <a:cubicBezTo>
                    <a:pt x="99" y="261"/>
                    <a:pt x="102" y="262"/>
                    <a:pt x="104" y="259"/>
                  </a:cubicBezTo>
                  <a:cubicBezTo>
                    <a:pt x="106" y="256"/>
                    <a:pt x="105" y="253"/>
                    <a:pt x="110" y="252"/>
                  </a:cubicBezTo>
                  <a:cubicBezTo>
                    <a:pt x="115" y="252"/>
                    <a:pt x="116" y="260"/>
                    <a:pt x="120" y="263"/>
                  </a:cubicBezTo>
                  <a:cubicBezTo>
                    <a:pt x="122" y="263"/>
                    <a:pt x="124" y="265"/>
                    <a:pt x="126" y="264"/>
                  </a:cubicBezTo>
                  <a:cubicBezTo>
                    <a:pt x="128" y="263"/>
                    <a:pt x="128" y="260"/>
                    <a:pt x="131" y="260"/>
                  </a:cubicBezTo>
                  <a:cubicBezTo>
                    <a:pt x="134" y="259"/>
                    <a:pt x="142" y="261"/>
                    <a:pt x="141" y="255"/>
                  </a:cubicBezTo>
                  <a:cubicBezTo>
                    <a:pt x="147" y="251"/>
                    <a:pt x="153" y="253"/>
                    <a:pt x="159" y="252"/>
                  </a:cubicBezTo>
                  <a:cubicBezTo>
                    <a:pt x="160" y="252"/>
                    <a:pt x="161" y="249"/>
                    <a:pt x="162" y="248"/>
                  </a:cubicBezTo>
                  <a:cubicBezTo>
                    <a:pt x="162" y="245"/>
                    <a:pt x="163" y="246"/>
                    <a:pt x="165" y="245"/>
                  </a:cubicBezTo>
                  <a:cubicBezTo>
                    <a:pt x="167" y="245"/>
                    <a:pt x="169" y="245"/>
                    <a:pt x="169" y="243"/>
                  </a:cubicBezTo>
                  <a:cubicBezTo>
                    <a:pt x="169" y="242"/>
                    <a:pt x="169" y="241"/>
                    <a:pt x="170" y="239"/>
                  </a:cubicBezTo>
                  <a:cubicBezTo>
                    <a:pt x="170" y="237"/>
                    <a:pt x="172" y="237"/>
                    <a:pt x="172" y="235"/>
                  </a:cubicBezTo>
                  <a:cubicBezTo>
                    <a:pt x="173" y="233"/>
                    <a:pt x="171" y="230"/>
                    <a:pt x="174" y="228"/>
                  </a:cubicBezTo>
                  <a:cubicBezTo>
                    <a:pt x="176" y="227"/>
                    <a:pt x="180" y="228"/>
                    <a:pt x="182" y="229"/>
                  </a:cubicBezTo>
                  <a:cubicBezTo>
                    <a:pt x="182" y="235"/>
                    <a:pt x="194" y="230"/>
                    <a:pt x="197" y="230"/>
                  </a:cubicBezTo>
                  <a:cubicBezTo>
                    <a:pt x="197" y="231"/>
                    <a:pt x="198" y="231"/>
                    <a:pt x="198" y="231"/>
                  </a:cubicBezTo>
                  <a:cubicBezTo>
                    <a:pt x="199" y="234"/>
                    <a:pt x="201" y="235"/>
                    <a:pt x="203" y="237"/>
                  </a:cubicBezTo>
                  <a:cubicBezTo>
                    <a:pt x="205" y="239"/>
                    <a:pt x="203" y="244"/>
                    <a:pt x="204" y="247"/>
                  </a:cubicBezTo>
                  <a:cubicBezTo>
                    <a:pt x="209" y="249"/>
                    <a:pt x="215" y="242"/>
                    <a:pt x="215" y="251"/>
                  </a:cubicBezTo>
                  <a:cubicBezTo>
                    <a:pt x="215" y="253"/>
                    <a:pt x="213" y="257"/>
                    <a:pt x="215" y="259"/>
                  </a:cubicBezTo>
                  <a:cubicBezTo>
                    <a:pt x="217" y="261"/>
                    <a:pt x="222" y="258"/>
                    <a:pt x="222" y="262"/>
                  </a:cubicBezTo>
                  <a:cubicBezTo>
                    <a:pt x="229" y="264"/>
                    <a:pt x="227" y="255"/>
                    <a:pt x="229" y="251"/>
                  </a:cubicBezTo>
                  <a:cubicBezTo>
                    <a:pt x="230" y="249"/>
                    <a:pt x="232" y="249"/>
                    <a:pt x="233" y="248"/>
                  </a:cubicBezTo>
                  <a:cubicBezTo>
                    <a:pt x="234" y="247"/>
                    <a:pt x="233" y="245"/>
                    <a:pt x="234" y="244"/>
                  </a:cubicBezTo>
                  <a:cubicBezTo>
                    <a:pt x="238" y="242"/>
                    <a:pt x="239" y="247"/>
                    <a:pt x="239" y="249"/>
                  </a:cubicBezTo>
                  <a:cubicBezTo>
                    <a:pt x="243" y="250"/>
                    <a:pt x="248" y="246"/>
                    <a:pt x="249" y="242"/>
                  </a:cubicBezTo>
                  <a:cubicBezTo>
                    <a:pt x="252" y="243"/>
                    <a:pt x="254" y="250"/>
                    <a:pt x="259" y="248"/>
                  </a:cubicBezTo>
                  <a:cubicBezTo>
                    <a:pt x="259" y="245"/>
                    <a:pt x="257" y="242"/>
                    <a:pt x="261" y="241"/>
                  </a:cubicBezTo>
                  <a:cubicBezTo>
                    <a:pt x="262" y="241"/>
                    <a:pt x="265" y="242"/>
                    <a:pt x="266" y="240"/>
                  </a:cubicBezTo>
                  <a:cubicBezTo>
                    <a:pt x="267" y="237"/>
                    <a:pt x="268" y="232"/>
                    <a:pt x="268" y="228"/>
                  </a:cubicBezTo>
                  <a:cubicBezTo>
                    <a:pt x="267" y="224"/>
                    <a:pt x="271" y="225"/>
                    <a:pt x="273" y="222"/>
                  </a:cubicBezTo>
                  <a:cubicBezTo>
                    <a:pt x="275" y="216"/>
                    <a:pt x="269" y="206"/>
                    <a:pt x="278" y="205"/>
                  </a:cubicBezTo>
                  <a:cubicBezTo>
                    <a:pt x="283" y="205"/>
                    <a:pt x="284" y="197"/>
                    <a:pt x="286" y="193"/>
                  </a:cubicBezTo>
                  <a:cubicBezTo>
                    <a:pt x="289" y="193"/>
                    <a:pt x="293" y="193"/>
                    <a:pt x="297" y="193"/>
                  </a:cubicBezTo>
                  <a:cubicBezTo>
                    <a:pt x="298" y="191"/>
                    <a:pt x="296" y="188"/>
                    <a:pt x="300" y="188"/>
                  </a:cubicBezTo>
                  <a:cubicBezTo>
                    <a:pt x="300" y="188"/>
                    <a:pt x="300" y="183"/>
                    <a:pt x="300" y="183"/>
                  </a:cubicBezTo>
                  <a:cubicBezTo>
                    <a:pt x="305" y="182"/>
                    <a:pt x="310" y="184"/>
                    <a:pt x="314" y="187"/>
                  </a:cubicBezTo>
                  <a:cubicBezTo>
                    <a:pt x="315" y="188"/>
                    <a:pt x="319" y="189"/>
                    <a:pt x="322" y="190"/>
                  </a:cubicBezTo>
                  <a:cubicBezTo>
                    <a:pt x="323" y="187"/>
                    <a:pt x="327" y="185"/>
                    <a:pt x="328" y="183"/>
                  </a:cubicBezTo>
                  <a:cubicBezTo>
                    <a:pt x="325" y="181"/>
                    <a:pt x="320" y="170"/>
                    <a:pt x="321" y="167"/>
                  </a:cubicBezTo>
                  <a:cubicBezTo>
                    <a:pt x="323" y="167"/>
                    <a:pt x="326" y="167"/>
                    <a:pt x="328" y="167"/>
                  </a:cubicBezTo>
                  <a:cubicBezTo>
                    <a:pt x="328" y="163"/>
                    <a:pt x="328" y="160"/>
                    <a:pt x="333" y="159"/>
                  </a:cubicBezTo>
                  <a:cubicBezTo>
                    <a:pt x="336" y="159"/>
                    <a:pt x="338" y="163"/>
                    <a:pt x="341" y="162"/>
                  </a:cubicBezTo>
                  <a:cubicBezTo>
                    <a:pt x="340" y="153"/>
                    <a:pt x="340" y="142"/>
                    <a:pt x="329" y="141"/>
                  </a:cubicBezTo>
                  <a:cubicBezTo>
                    <a:pt x="328" y="137"/>
                    <a:pt x="323" y="137"/>
                    <a:pt x="322" y="134"/>
                  </a:cubicBezTo>
                  <a:cubicBezTo>
                    <a:pt x="320" y="129"/>
                    <a:pt x="325" y="124"/>
                    <a:pt x="325" y="119"/>
                  </a:cubicBezTo>
                  <a:cubicBezTo>
                    <a:pt x="327" y="119"/>
                    <a:pt x="329" y="119"/>
                    <a:pt x="332" y="119"/>
                  </a:cubicBezTo>
                  <a:cubicBezTo>
                    <a:pt x="332" y="117"/>
                    <a:pt x="333" y="115"/>
                    <a:pt x="334" y="113"/>
                  </a:cubicBezTo>
                  <a:cubicBezTo>
                    <a:pt x="336" y="111"/>
                    <a:pt x="339" y="112"/>
                    <a:pt x="340" y="110"/>
                  </a:cubicBezTo>
                  <a:cubicBezTo>
                    <a:pt x="341" y="107"/>
                    <a:pt x="342" y="105"/>
                    <a:pt x="345" y="104"/>
                  </a:cubicBezTo>
                  <a:cubicBezTo>
                    <a:pt x="347" y="103"/>
                    <a:pt x="349" y="102"/>
                    <a:pt x="351" y="100"/>
                  </a:cubicBezTo>
                  <a:cubicBezTo>
                    <a:pt x="355" y="95"/>
                    <a:pt x="349" y="88"/>
                    <a:pt x="350" y="82"/>
                  </a:cubicBezTo>
                  <a:cubicBezTo>
                    <a:pt x="350" y="79"/>
                    <a:pt x="351" y="74"/>
                    <a:pt x="347" y="72"/>
                  </a:cubicBezTo>
                  <a:cubicBezTo>
                    <a:pt x="347" y="72"/>
                    <a:pt x="347" y="72"/>
                    <a:pt x="347" y="72"/>
                  </a:cubicBezTo>
                  <a:cubicBezTo>
                    <a:pt x="347" y="75"/>
                    <a:pt x="346" y="76"/>
                    <a:pt x="340" y="76"/>
                  </a:cubicBezTo>
                  <a:cubicBezTo>
                    <a:pt x="340" y="75"/>
                    <a:pt x="340" y="74"/>
                    <a:pt x="340" y="73"/>
                  </a:cubicBezTo>
                  <a:cubicBezTo>
                    <a:pt x="338" y="76"/>
                    <a:pt x="339" y="78"/>
                    <a:pt x="338" y="81"/>
                  </a:cubicBezTo>
                  <a:cubicBezTo>
                    <a:pt x="337" y="84"/>
                    <a:pt x="336" y="87"/>
                    <a:pt x="335" y="89"/>
                  </a:cubicBezTo>
                  <a:cubicBezTo>
                    <a:pt x="333" y="90"/>
                    <a:pt x="328" y="81"/>
                    <a:pt x="324" y="80"/>
                  </a:cubicBezTo>
                  <a:cubicBezTo>
                    <a:pt x="325" y="81"/>
                    <a:pt x="324" y="82"/>
                    <a:pt x="324" y="83"/>
                  </a:cubicBezTo>
                  <a:cubicBezTo>
                    <a:pt x="324" y="82"/>
                    <a:pt x="311" y="85"/>
                    <a:pt x="310" y="85"/>
                  </a:cubicBezTo>
                  <a:cubicBezTo>
                    <a:pt x="309" y="85"/>
                    <a:pt x="308" y="86"/>
                    <a:pt x="306" y="87"/>
                  </a:cubicBezTo>
                  <a:cubicBezTo>
                    <a:pt x="301" y="88"/>
                    <a:pt x="297" y="84"/>
                    <a:pt x="293" y="85"/>
                  </a:cubicBezTo>
                  <a:cubicBezTo>
                    <a:pt x="289" y="86"/>
                    <a:pt x="291" y="91"/>
                    <a:pt x="287" y="92"/>
                  </a:cubicBezTo>
                  <a:cubicBezTo>
                    <a:pt x="285" y="93"/>
                    <a:pt x="283" y="88"/>
                    <a:pt x="279" y="89"/>
                  </a:cubicBezTo>
                  <a:cubicBezTo>
                    <a:pt x="279" y="88"/>
                    <a:pt x="279" y="87"/>
                    <a:pt x="279" y="87"/>
                  </a:cubicBezTo>
                  <a:cubicBezTo>
                    <a:pt x="277" y="86"/>
                    <a:pt x="274" y="86"/>
                    <a:pt x="272" y="86"/>
                  </a:cubicBezTo>
                  <a:cubicBezTo>
                    <a:pt x="272" y="82"/>
                    <a:pt x="271" y="76"/>
                    <a:pt x="269" y="72"/>
                  </a:cubicBezTo>
                  <a:cubicBezTo>
                    <a:pt x="267" y="73"/>
                    <a:pt x="267" y="76"/>
                    <a:pt x="265" y="77"/>
                  </a:cubicBezTo>
                  <a:cubicBezTo>
                    <a:pt x="264" y="77"/>
                    <a:pt x="263" y="77"/>
                    <a:pt x="262" y="77"/>
                  </a:cubicBezTo>
                  <a:cubicBezTo>
                    <a:pt x="260" y="78"/>
                    <a:pt x="261" y="79"/>
                    <a:pt x="260" y="80"/>
                  </a:cubicBezTo>
                  <a:cubicBezTo>
                    <a:pt x="256" y="83"/>
                    <a:pt x="253" y="85"/>
                    <a:pt x="247" y="85"/>
                  </a:cubicBezTo>
                  <a:cubicBezTo>
                    <a:pt x="246" y="85"/>
                    <a:pt x="246" y="86"/>
                    <a:pt x="245" y="87"/>
                  </a:cubicBezTo>
                  <a:cubicBezTo>
                    <a:pt x="243" y="87"/>
                    <a:pt x="241" y="83"/>
                    <a:pt x="239" y="81"/>
                  </a:cubicBezTo>
                  <a:cubicBezTo>
                    <a:pt x="237" y="79"/>
                    <a:pt x="234" y="79"/>
                    <a:pt x="231" y="77"/>
                  </a:cubicBezTo>
                  <a:cubicBezTo>
                    <a:pt x="230" y="77"/>
                    <a:pt x="230" y="76"/>
                    <a:pt x="228" y="75"/>
                  </a:cubicBezTo>
                  <a:cubicBezTo>
                    <a:pt x="226" y="75"/>
                    <a:pt x="224" y="75"/>
                    <a:pt x="223" y="74"/>
                  </a:cubicBezTo>
                  <a:cubicBezTo>
                    <a:pt x="220" y="73"/>
                    <a:pt x="214" y="69"/>
                    <a:pt x="214" y="72"/>
                  </a:cubicBezTo>
                  <a:cubicBezTo>
                    <a:pt x="210" y="74"/>
                    <a:pt x="206" y="73"/>
                    <a:pt x="203" y="71"/>
                  </a:cubicBezTo>
                  <a:cubicBezTo>
                    <a:pt x="201" y="70"/>
                    <a:pt x="199" y="68"/>
                    <a:pt x="196" y="68"/>
                  </a:cubicBezTo>
                  <a:cubicBezTo>
                    <a:pt x="194" y="68"/>
                    <a:pt x="194" y="69"/>
                    <a:pt x="192" y="71"/>
                  </a:cubicBezTo>
                  <a:cubicBezTo>
                    <a:pt x="190" y="71"/>
                    <a:pt x="189" y="72"/>
                    <a:pt x="188" y="73"/>
                  </a:cubicBezTo>
                  <a:cubicBezTo>
                    <a:pt x="187" y="74"/>
                    <a:pt x="184" y="76"/>
                    <a:pt x="183" y="76"/>
                  </a:cubicBezTo>
                  <a:cubicBezTo>
                    <a:pt x="182" y="76"/>
                    <a:pt x="181" y="73"/>
                    <a:pt x="179" y="72"/>
                  </a:cubicBezTo>
                  <a:cubicBezTo>
                    <a:pt x="178" y="71"/>
                    <a:pt x="175" y="70"/>
                    <a:pt x="173" y="70"/>
                  </a:cubicBezTo>
                  <a:cubicBezTo>
                    <a:pt x="173" y="64"/>
                    <a:pt x="174" y="58"/>
                    <a:pt x="174" y="52"/>
                  </a:cubicBezTo>
                  <a:cubicBezTo>
                    <a:pt x="170" y="52"/>
                    <a:pt x="166" y="52"/>
                    <a:pt x="163" y="53"/>
                  </a:cubicBezTo>
                  <a:cubicBezTo>
                    <a:pt x="161" y="54"/>
                    <a:pt x="155" y="58"/>
                    <a:pt x="155" y="59"/>
                  </a:cubicBezTo>
                  <a:cubicBezTo>
                    <a:pt x="151" y="61"/>
                    <a:pt x="152" y="62"/>
                    <a:pt x="147" y="62"/>
                  </a:cubicBezTo>
                  <a:cubicBezTo>
                    <a:pt x="145" y="62"/>
                    <a:pt x="141" y="63"/>
                    <a:pt x="139" y="60"/>
                  </a:cubicBezTo>
                  <a:cubicBezTo>
                    <a:pt x="137" y="58"/>
                    <a:pt x="139" y="54"/>
                    <a:pt x="136" y="53"/>
                  </a:cubicBezTo>
                  <a:cubicBezTo>
                    <a:pt x="134" y="52"/>
                    <a:pt x="130" y="53"/>
                    <a:pt x="127" y="52"/>
                  </a:cubicBezTo>
                  <a:cubicBezTo>
                    <a:pt x="126" y="47"/>
                    <a:pt x="122" y="45"/>
                    <a:pt x="118" y="43"/>
                  </a:cubicBezTo>
                  <a:cubicBezTo>
                    <a:pt x="113" y="41"/>
                    <a:pt x="107" y="43"/>
                    <a:pt x="102" y="42"/>
                  </a:cubicBezTo>
                  <a:cubicBezTo>
                    <a:pt x="95" y="40"/>
                    <a:pt x="97" y="35"/>
                    <a:pt x="99" y="30"/>
                  </a:cubicBezTo>
                  <a:cubicBezTo>
                    <a:pt x="100" y="28"/>
                    <a:pt x="101" y="26"/>
                    <a:pt x="100" y="23"/>
                  </a:cubicBezTo>
                  <a:cubicBezTo>
                    <a:pt x="100" y="20"/>
                    <a:pt x="98" y="17"/>
                    <a:pt x="98" y="15"/>
                  </a:cubicBezTo>
                  <a:cubicBezTo>
                    <a:pt x="91" y="13"/>
                    <a:pt x="79" y="16"/>
                    <a:pt x="73" y="9"/>
                  </a:cubicBezTo>
                  <a:cubicBezTo>
                    <a:pt x="72" y="8"/>
                    <a:pt x="72" y="5"/>
                    <a:pt x="71" y="4"/>
                  </a:cubicBezTo>
                  <a:cubicBezTo>
                    <a:pt x="70" y="3"/>
                    <a:pt x="67" y="4"/>
                    <a:pt x="65" y="3"/>
                  </a:cubicBezTo>
                  <a:cubicBezTo>
                    <a:pt x="63" y="2"/>
                    <a:pt x="62" y="0"/>
                    <a:pt x="59" y="0"/>
                  </a:cubicBezTo>
                  <a:cubicBezTo>
                    <a:pt x="58" y="4"/>
                    <a:pt x="59" y="4"/>
                    <a:pt x="55" y="5"/>
                  </a:cubicBezTo>
                  <a:cubicBezTo>
                    <a:pt x="50" y="6"/>
                    <a:pt x="47" y="6"/>
                    <a:pt x="43" y="7"/>
                  </a:cubicBezTo>
                  <a:cubicBezTo>
                    <a:pt x="41" y="8"/>
                    <a:pt x="40" y="10"/>
                    <a:pt x="39" y="10"/>
                  </a:cubicBezTo>
                  <a:cubicBezTo>
                    <a:pt x="38" y="10"/>
                    <a:pt x="37" y="10"/>
                    <a:pt x="36" y="10"/>
                  </a:cubicBezTo>
                  <a:cubicBezTo>
                    <a:pt x="36" y="15"/>
                    <a:pt x="38" y="21"/>
                    <a:pt x="41" y="21"/>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d-ID" sz="1400" b="0" i="0" u="none" strike="noStrike" kern="0" cap="none" spc="0" normalizeH="0" baseline="0" noProof="0">
                <a:ln>
                  <a:noFill/>
                </a:ln>
                <a:solidFill>
                  <a:srgbClr val="E7E6E6"/>
                </a:solidFill>
                <a:effectLst/>
                <a:uLnTx/>
                <a:uFillTx/>
                <a:latin typeface="Arial"/>
                <a:cs typeface="Arial"/>
                <a:sym typeface="Arial"/>
              </a:endParaRPr>
            </a:p>
          </p:txBody>
        </p:sp>
        <p:sp>
          <p:nvSpPr>
            <p:cNvPr id="23" name="Freeform 16">
              <a:extLst>
                <a:ext uri="{FF2B5EF4-FFF2-40B4-BE49-F238E27FC236}">
                  <a16:creationId xmlns:a16="http://schemas.microsoft.com/office/drawing/2014/main" id="{DBBC05E0-4AC2-95F5-48CF-4F17DFD375CE}"/>
                </a:ext>
              </a:extLst>
            </p:cNvPr>
            <p:cNvSpPr>
              <a:spLocks/>
            </p:cNvSpPr>
            <p:nvPr/>
          </p:nvSpPr>
          <p:spPr bwMode="auto">
            <a:xfrm>
              <a:off x="6950076" y="-2722563"/>
              <a:ext cx="504825" cy="557213"/>
            </a:xfrm>
            <a:custGeom>
              <a:avLst/>
              <a:gdLst>
                <a:gd name="T0" fmla="*/ 27 w 217"/>
                <a:gd name="T1" fmla="*/ 198 h 239"/>
                <a:gd name="T2" fmla="*/ 41 w 217"/>
                <a:gd name="T3" fmla="*/ 199 h 239"/>
                <a:gd name="T4" fmla="*/ 59 w 217"/>
                <a:gd name="T5" fmla="*/ 199 h 239"/>
                <a:gd name="T6" fmla="*/ 92 w 217"/>
                <a:gd name="T7" fmla="*/ 217 h 239"/>
                <a:gd name="T8" fmla="*/ 89 w 217"/>
                <a:gd name="T9" fmla="*/ 228 h 239"/>
                <a:gd name="T10" fmla="*/ 100 w 217"/>
                <a:gd name="T11" fmla="*/ 233 h 239"/>
                <a:gd name="T12" fmla="*/ 129 w 217"/>
                <a:gd name="T13" fmla="*/ 222 h 239"/>
                <a:gd name="T14" fmla="*/ 157 w 217"/>
                <a:gd name="T15" fmla="*/ 222 h 239"/>
                <a:gd name="T16" fmla="*/ 161 w 217"/>
                <a:gd name="T17" fmla="*/ 218 h 239"/>
                <a:gd name="T18" fmla="*/ 165 w 217"/>
                <a:gd name="T19" fmla="*/ 205 h 239"/>
                <a:gd name="T20" fmla="*/ 180 w 217"/>
                <a:gd name="T21" fmla="*/ 192 h 239"/>
                <a:gd name="T22" fmla="*/ 191 w 217"/>
                <a:gd name="T23" fmla="*/ 195 h 239"/>
                <a:gd name="T24" fmla="*/ 191 w 217"/>
                <a:gd name="T25" fmla="*/ 184 h 239"/>
                <a:gd name="T26" fmla="*/ 203 w 217"/>
                <a:gd name="T27" fmla="*/ 172 h 239"/>
                <a:gd name="T28" fmla="*/ 210 w 217"/>
                <a:gd name="T29" fmla="*/ 170 h 239"/>
                <a:gd name="T30" fmla="*/ 214 w 217"/>
                <a:gd name="T31" fmla="*/ 155 h 239"/>
                <a:gd name="T32" fmla="*/ 207 w 217"/>
                <a:gd name="T33" fmla="*/ 147 h 239"/>
                <a:gd name="T34" fmla="*/ 203 w 217"/>
                <a:gd name="T35" fmla="*/ 144 h 239"/>
                <a:gd name="T36" fmla="*/ 209 w 217"/>
                <a:gd name="T37" fmla="*/ 127 h 239"/>
                <a:gd name="T38" fmla="*/ 194 w 217"/>
                <a:gd name="T39" fmla="*/ 118 h 239"/>
                <a:gd name="T40" fmla="*/ 193 w 217"/>
                <a:gd name="T41" fmla="*/ 101 h 239"/>
                <a:gd name="T42" fmla="*/ 176 w 217"/>
                <a:gd name="T43" fmla="*/ 89 h 239"/>
                <a:gd name="T44" fmla="*/ 158 w 217"/>
                <a:gd name="T45" fmla="*/ 71 h 239"/>
                <a:gd name="T46" fmla="*/ 136 w 217"/>
                <a:gd name="T47" fmla="*/ 36 h 239"/>
                <a:gd name="T48" fmla="*/ 133 w 217"/>
                <a:gd name="T49" fmla="*/ 25 h 239"/>
                <a:gd name="T50" fmla="*/ 152 w 217"/>
                <a:gd name="T51" fmla="*/ 11 h 239"/>
                <a:gd name="T52" fmla="*/ 143 w 217"/>
                <a:gd name="T53" fmla="*/ 3 h 239"/>
                <a:gd name="T54" fmla="*/ 129 w 217"/>
                <a:gd name="T55" fmla="*/ 12 h 239"/>
                <a:gd name="T56" fmla="*/ 118 w 217"/>
                <a:gd name="T57" fmla="*/ 19 h 239"/>
                <a:gd name="T58" fmla="*/ 95 w 217"/>
                <a:gd name="T59" fmla="*/ 28 h 239"/>
                <a:gd name="T60" fmla="*/ 73 w 217"/>
                <a:gd name="T61" fmla="*/ 38 h 239"/>
                <a:gd name="T62" fmla="*/ 61 w 217"/>
                <a:gd name="T63" fmla="*/ 49 h 239"/>
                <a:gd name="T64" fmla="*/ 63 w 217"/>
                <a:gd name="T65" fmla="*/ 70 h 239"/>
                <a:gd name="T66" fmla="*/ 61 w 217"/>
                <a:gd name="T67" fmla="*/ 82 h 239"/>
                <a:gd name="T68" fmla="*/ 63 w 217"/>
                <a:gd name="T69" fmla="*/ 100 h 239"/>
                <a:gd name="T70" fmla="*/ 69 w 217"/>
                <a:gd name="T71" fmla="*/ 102 h 239"/>
                <a:gd name="T72" fmla="*/ 59 w 217"/>
                <a:gd name="T73" fmla="*/ 106 h 239"/>
                <a:gd name="T74" fmla="*/ 48 w 217"/>
                <a:gd name="T75" fmla="*/ 118 h 239"/>
                <a:gd name="T76" fmla="*/ 32 w 217"/>
                <a:gd name="T77" fmla="*/ 132 h 239"/>
                <a:gd name="T78" fmla="*/ 20 w 217"/>
                <a:gd name="T79" fmla="*/ 145 h 239"/>
                <a:gd name="T80" fmla="*/ 15 w 217"/>
                <a:gd name="T81" fmla="*/ 152 h 239"/>
                <a:gd name="T82" fmla="*/ 11 w 217"/>
                <a:gd name="T83" fmla="*/ 172 h 239"/>
                <a:gd name="T84" fmla="*/ 0 w 217"/>
                <a:gd name="T85" fmla="*/ 184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7" h="239">
                  <a:moveTo>
                    <a:pt x="6" y="192"/>
                  </a:moveTo>
                  <a:cubicBezTo>
                    <a:pt x="5" y="196"/>
                    <a:pt x="11" y="195"/>
                    <a:pt x="14" y="195"/>
                  </a:cubicBezTo>
                  <a:cubicBezTo>
                    <a:pt x="19" y="195"/>
                    <a:pt x="22" y="196"/>
                    <a:pt x="27" y="198"/>
                  </a:cubicBezTo>
                  <a:cubicBezTo>
                    <a:pt x="31" y="199"/>
                    <a:pt x="36" y="198"/>
                    <a:pt x="41" y="199"/>
                  </a:cubicBezTo>
                  <a:cubicBezTo>
                    <a:pt x="41" y="197"/>
                    <a:pt x="41" y="194"/>
                    <a:pt x="40" y="194"/>
                  </a:cubicBezTo>
                  <a:cubicBezTo>
                    <a:pt x="41" y="194"/>
                    <a:pt x="41" y="197"/>
                    <a:pt x="41" y="199"/>
                  </a:cubicBezTo>
                  <a:cubicBezTo>
                    <a:pt x="41" y="199"/>
                    <a:pt x="42" y="199"/>
                    <a:pt x="42" y="199"/>
                  </a:cubicBezTo>
                  <a:cubicBezTo>
                    <a:pt x="47" y="200"/>
                    <a:pt x="51" y="205"/>
                    <a:pt x="56" y="202"/>
                  </a:cubicBezTo>
                  <a:cubicBezTo>
                    <a:pt x="57" y="201"/>
                    <a:pt x="58" y="200"/>
                    <a:pt x="59" y="199"/>
                  </a:cubicBezTo>
                  <a:cubicBezTo>
                    <a:pt x="65" y="199"/>
                    <a:pt x="75" y="199"/>
                    <a:pt x="78" y="205"/>
                  </a:cubicBezTo>
                  <a:cubicBezTo>
                    <a:pt x="84" y="214"/>
                    <a:pt x="84" y="203"/>
                    <a:pt x="88" y="207"/>
                  </a:cubicBezTo>
                  <a:cubicBezTo>
                    <a:pt x="88" y="208"/>
                    <a:pt x="86" y="222"/>
                    <a:pt x="92" y="217"/>
                  </a:cubicBezTo>
                  <a:cubicBezTo>
                    <a:pt x="93" y="216"/>
                    <a:pt x="91" y="214"/>
                    <a:pt x="93" y="214"/>
                  </a:cubicBezTo>
                  <a:cubicBezTo>
                    <a:pt x="95" y="214"/>
                    <a:pt x="95" y="217"/>
                    <a:pt x="95" y="218"/>
                  </a:cubicBezTo>
                  <a:cubicBezTo>
                    <a:pt x="94" y="222"/>
                    <a:pt x="90" y="224"/>
                    <a:pt x="89" y="228"/>
                  </a:cubicBezTo>
                  <a:cubicBezTo>
                    <a:pt x="89" y="229"/>
                    <a:pt x="92" y="231"/>
                    <a:pt x="93" y="232"/>
                  </a:cubicBezTo>
                  <a:cubicBezTo>
                    <a:pt x="95" y="234"/>
                    <a:pt x="95" y="236"/>
                    <a:pt x="95" y="239"/>
                  </a:cubicBezTo>
                  <a:cubicBezTo>
                    <a:pt x="100" y="239"/>
                    <a:pt x="100" y="238"/>
                    <a:pt x="100" y="233"/>
                  </a:cubicBezTo>
                  <a:cubicBezTo>
                    <a:pt x="100" y="229"/>
                    <a:pt x="105" y="227"/>
                    <a:pt x="107" y="224"/>
                  </a:cubicBezTo>
                  <a:cubicBezTo>
                    <a:pt x="110" y="221"/>
                    <a:pt x="111" y="216"/>
                    <a:pt x="116" y="219"/>
                  </a:cubicBezTo>
                  <a:cubicBezTo>
                    <a:pt x="120" y="221"/>
                    <a:pt x="124" y="222"/>
                    <a:pt x="129" y="222"/>
                  </a:cubicBezTo>
                  <a:cubicBezTo>
                    <a:pt x="128" y="215"/>
                    <a:pt x="143" y="216"/>
                    <a:pt x="144" y="224"/>
                  </a:cubicBezTo>
                  <a:cubicBezTo>
                    <a:pt x="146" y="224"/>
                    <a:pt x="149" y="224"/>
                    <a:pt x="152" y="225"/>
                  </a:cubicBezTo>
                  <a:cubicBezTo>
                    <a:pt x="156" y="226"/>
                    <a:pt x="154" y="224"/>
                    <a:pt x="157" y="222"/>
                  </a:cubicBezTo>
                  <a:cubicBezTo>
                    <a:pt x="157" y="221"/>
                    <a:pt x="157" y="220"/>
                    <a:pt x="157" y="220"/>
                  </a:cubicBezTo>
                  <a:cubicBezTo>
                    <a:pt x="158" y="220"/>
                    <a:pt x="159" y="221"/>
                    <a:pt x="159" y="222"/>
                  </a:cubicBezTo>
                  <a:cubicBezTo>
                    <a:pt x="161" y="221"/>
                    <a:pt x="160" y="219"/>
                    <a:pt x="161" y="218"/>
                  </a:cubicBezTo>
                  <a:cubicBezTo>
                    <a:pt x="162" y="217"/>
                    <a:pt x="164" y="218"/>
                    <a:pt x="166" y="217"/>
                  </a:cubicBezTo>
                  <a:cubicBezTo>
                    <a:pt x="166" y="216"/>
                    <a:pt x="168" y="215"/>
                    <a:pt x="168" y="214"/>
                  </a:cubicBezTo>
                  <a:cubicBezTo>
                    <a:pt x="164" y="214"/>
                    <a:pt x="164" y="208"/>
                    <a:pt x="165" y="205"/>
                  </a:cubicBezTo>
                  <a:cubicBezTo>
                    <a:pt x="165" y="204"/>
                    <a:pt x="166" y="202"/>
                    <a:pt x="166" y="200"/>
                  </a:cubicBezTo>
                  <a:cubicBezTo>
                    <a:pt x="167" y="197"/>
                    <a:pt x="167" y="193"/>
                    <a:pt x="168" y="190"/>
                  </a:cubicBezTo>
                  <a:cubicBezTo>
                    <a:pt x="171" y="191"/>
                    <a:pt x="179" y="196"/>
                    <a:pt x="180" y="192"/>
                  </a:cubicBezTo>
                  <a:cubicBezTo>
                    <a:pt x="180" y="187"/>
                    <a:pt x="184" y="186"/>
                    <a:pt x="185" y="191"/>
                  </a:cubicBezTo>
                  <a:cubicBezTo>
                    <a:pt x="185" y="193"/>
                    <a:pt x="185" y="195"/>
                    <a:pt x="186" y="197"/>
                  </a:cubicBezTo>
                  <a:cubicBezTo>
                    <a:pt x="189" y="199"/>
                    <a:pt x="190" y="196"/>
                    <a:pt x="191" y="195"/>
                  </a:cubicBezTo>
                  <a:cubicBezTo>
                    <a:pt x="194" y="193"/>
                    <a:pt x="196" y="193"/>
                    <a:pt x="196" y="189"/>
                  </a:cubicBezTo>
                  <a:cubicBezTo>
                    <a:pt x="196" y="186"/>
                    <a:pt x="195" y="185"/>
                    <a:pt x="191" y="185"/>
                  </a:cubicBezTo>
                  <a:cubicBezTo>
                    <a:pt x="191" y="184"/>
                    <a:pt x="191" y="184"/>
                    <a:pt x="191" y="184"/>
                  </a:cubicBezTo>
                  <a:cubicBezTo>
                    <a:pt x="194" y="184"/>
                    <a:pt x="194" y="181"/>
                    <a:pt x="196" y="180"/>
                  </a:cubicBezTo>
                  <a:cubicBezTo>
                    <a:pt x="198" y="179"/>
                    <a:pt x="200" y="179"/>
                    <a:pt x="202" y="179"/>
                  </a:cubicBezTo>
                  <a:cubicBezTo>
                    <a:pt x="202" y="177"/>
                    <a:pt x="203" y="174"/>
                    <a:pt x="203" y="172"/>
                  </a:cubicBezTo>
                  <a:cubicBezTo>
                    <a:pt x="200" y="172"/>
                    <a:pt x="200" y="171"/>
                    <a:pt x="201" y="168"/>
                  </a:cubicBezTo>
                  <a:cubicBezTo>
                    <a:pt x="202" y="167"/>
                    <a:pt x="204" y="167"/>
                    <a:pt x="206" y="167"/>
                  </a:cubicBezTo>
                  <a:cubicBezTo>
                    <a:pt x="206" y="169"/>
                    <a:pt x="208" y="170"/>
                    <a:pt x="210" y="170"/>
                  </a:cubicBezTo>
                  <a:cubicBezTo>
                    <a:pt x="212" y="171"/>
                    <a:pt x="212" y="174"/>
                    <a:pt x="214" y="176"/>
                  </a:cubicBezTo>
                  <a:cubicBezTo>
                    <a:pt x="216" y="176"/>
                    <a:pt x="215" y="165"/>
                    <a:pt x="215" y="163"/>
                  </a:cubicBezTo>
                  <a:cubicBezTo>
                    <a:pt x="215" y="160"/>
                    <a:pt x="217" y="157"/>
                    <a:pt x="214" y="155"/>
                  </a:cubicBezTo>
                  <a:cubicBezTo>
                    <a:pt x="212" y="153"/>
                    <a:pt x="210" y="149"/>
                    <a:pt x="208" y="146"/>
                  </a:cubicBezTo>
                  <a:cubicBezTo>
                    <a:pt x="208" y="146"/>
                    <a:pt x="208" y="147"/>
                    <a:pt x="207" y="147"/>
                  </a:cubicBezTo>
                  <a:cubicBezTo>
                    <a:pt x="207" y="147"/>
                    <a:pt x="207" y="147"/>
                    <a:pt x="207" y="147"/>
                  </a:cubicBezTo>
                  <a:cubicBezTo>
                    <a:pt x="207" y="147"/>
                    <a:pt x="207" y="147"/>
                    <a:pt x="207" y="147"/>
                  </a:cubicBezTo>
                  <a:cubicBezTo>
                    <a:pt x="207" y="147"/>
                    <a:pt x="206" y="147"/>
                    <a:pt x="205" y="147"/>
                  </a:cubicBezTo>
                  <a:cubicBezTo>
                    <a:pt x="206" y="147"/>
                    <a:pt x="203" y="143"/>
                    <a:pt x="203" y="144"/>
                  </a:cubicBezTo>
                  <a:cubicBezTo>
                    <a:pt x="203" y="143"/>
                    <a:pt x="203" y="142"/>
                    <a:pt x="203" y="140"/>
                  </a:cubicBezTo>
                  <a:cubicBezTo>
                    <a:pt x="203" y="139"/>
                    <a:pt x="201" y="139"/>
                    <a:pt x="201" y="138"/>
                  </a:cubicBezTo>
                  <a:cubicBezTo>
                    <a:pt x="202" y="136"/>
                    <a:pt x="206" y="126"/>
                    <a:pt x="209" y="127"/>
                  </a:cubicBezTo>
                  <a:cubicBezTo>
                    <a:pt x="209" y="127"/>
                    <a:pt x="210" y="127"/>
                    <a:pt x="212" y="128"/>
                  </a:cubicBezTo>
                  <a:cubicBezTo>
                    <a:pt x="211" y="128"/>
                    <a:pt x="211" y="127"/>
                    <a:pt x="210" y="127"/>
                  </a:cubicBezTo>
                  <a:cubicBezTo>
                    <a:pt x="205" y="123"/>
                    <a:pt x="198" y="124"/>
                    <a:pt x="194" y="118"/>
                  </a:cubicBezTo>
                  <a:cubicBezTo>
                    <a:pt x="192" y="115"/>
                    <a:pt x="194" y="113"/>
                    <a:pt x="195" y="111"/>
                  </a:cubicBezTo>
                  <a:cubicBezTo>
                    <a:pt x="196" y="109"/>
                    <a:pt x="195" y="104"/>
                    <a:pt x="195" y="101"/>
                  </a:cubicBezTo>
                  <a:cubicBezTo>
                    <a:pt x="194" y="101"/>
                    <a:pt x="194" y="101"/>
                    <a:pt x="193" y="101"/>
                  </a:cubicBezTo>
                  <a:cubicBezTo>
                    <a:pt x="193" y="96"/>
                    <a:pt x="191" y="98"/>
                    <a:pt x="187" y="98"/>
                  </a:cubicBezTo>
                  <a:cubicBezTo>
                    <a:pt x="184" y="97"/>
                    <a:pt x="183" y="91"/>
                    <a:pt x="181" y="88"/>
                  </a:cubicBezTo>
                  <a:cubicBezTo>
                    <a:pt x="178" y="84"/>
                    <a:pt x="177" y="85"/>
                    <a:pt x="176" y="89"/>
                  </a:cubicBezTo>
                  <a:cubicBezTo>
                    <a:pt x="175" y="94"/>
                    <a:pt x="168" y="93"/>
                    <a:pt x="164" y="92"/>
                  </a:cubicBezTo>
                  <a:cubicBezTo>
                    <a:pt x="164" y="88"/>
                    <a:pt x="165" y="84"/>
                    <a:pt x="164" y="80"/>
                  </a:cubicBezTo>
                  <a:cubicBezTo>
                    <a:pt x="163" y="77"/>
                    <a:pt x="160" y="74"/>
                    <a:pt x="158" y="71"/>
                  </a:cubicBezTo>
                  <a:cubicBezTo>
                    <a:pt x="157" y="69"/>
                    <a:pt x="144" y="53"/>
                    <a:pt x="154" y="55"/>
                  </a:cubicBezTo>
                  <a:cubicBezTo>
                    <a:pt x="155" y="53"/>
                    <a:pt x="148" y="43"/>
                    <a:pt x="147" y="42"/>
                  </a:cubicBezTo>
                  <a:cubicBezTo>
                    <a:pt x="144" y="39"/>
                    <a:pt x="140" y="38"/>
                    <a:pt x="136" y="36"/>
                  </a:cubicBezTo>
                  <a:cubicBezTo>
                    <a:pt x="134" y="35"/>
                    <a:pt x="130" y="36"/>
                    <a:pt x="127" y="34"/>
                  </a:cubicBezTo>
                  <a:cubicBezTo>
                    <a:pt x="128" y="33"/>
                    <a:pt x="131" y="33"/>
                    <a:pt x="132" y="33"/>
                  </a:cubicBezTo>
                  <a:cubicBezTo>
                    <a:pt x="135" y="31"/>
                    <a:pt x="133" y="27"/>
                    <a:pt x="133" y="25"/>
                  </a:cubicBezTo>
                  <a:cubicBezTo>
                    <a:pt x="132" y="20"/>
                    <a:pt x="138" y="21"/>
                    <a:pt x="142" y="21"/>
                  </a:cubicBezTo>
                  <a:cubicBezTo>
                    <a:pt x="141" y="21"/>
                    <a:pt x="144" y="15"/>
                    <a:pt x="144" y="15"/>
                  </a:cubicBezTo>
                  <a:cubicBezTo>
                    <a:pt x="146" y="12"/>
                    <a:pt x="149" y="12"/>
                    <a:pt x="152" y="11"/>
                  </a:cubicBezTo>
                  <a:cubicBezTo>
                    <a:pt x="153" y="8"/>
                    <a:pt x="149" y="6"/>
                    <a:pt x="148" y="3"/>
                  </a:cubicBezTo>
                  <a:cubicBezTo>
                    <a:pt x="147" y="3"/>
                    <a:pt x="147" y="2"/>
                    <a:pt x="146" y="1"/>
                  </a:cubicBezTo>
                  <a:cubicBezTo>
                    <a:pt x="145" y="1"/>
                    <a:pt x="145" y="0"/>
                    <a:pt x="143" y="3"/>
                  </a:cubicBezTo>
                  <a:cubicBezTo>
                    <a:pt x="142" y="5"/>
                    <a:pt x="143" y="6"/>
                    <a:pt x="140" y="7"/>
                  </a:cubicBezTo>
                  <a:cubicBezTo>
                    <a:pt x="137" y="7"/>
                    <a:pt x="135" y="6"/>
                    <a:pt x="132" y="6"/>
                  </a:cubicBezTo>
                  <a:cubicBezTo>
                    <a:pt x="132" y="9"/>
                    <a:pt x="128" y="9"/>
                    <a:pt x="129" y="12"/>
                  </a:cubicBezTo>
                  <a:cubicBezTo>
                    <a:pt x="125" y="12"/>
                    <a:pt x="123" y="11"/>
                    <a:pt x="120" y="10"/>
                  </a:cubicBezTo>
                  <a:cubicBezTo>
                    <a:pt x="120" y="10"/>
                    <a:pt x="120" y="10"/>
                    <a:pt x="120" y="10"/>
                  </a:cubicBezTo>
                  <a:cubicBezTo>
                    <a:pt x="119" y="13"/>
                    <a:pt x="118" y="16"/>
                    <a:pt x="118" y="19"/>
                  </a:cubicBezTo>
                  <a:cubicBezTo>
                    <a:pt x="118" y="21"/>
                    <a:pt x="117" y="22"/>
                    <a:pt x="115" y="24"/>
                  </a:cubicBezTo>
                  <a:cubicBezTo>
                    <a:pt x="114" y="25"/>
                    <a:pt x="112" y="26"/>
                    <a:pt x="111" y="28"/>
                  </a:cubicBezTo>
                  <a:cubicBezTo>
                    <a:pt x="106" y="28"/>
                    <a:pt x="101" y="28"/>
                    <a:pt x="95" y="28"/>
                  </a:cubicBezTo>
                  <a:cubicBezTo>
                    <a:pt x="93" y="27"/>
                    <a:pt x="89" y="27"/>
                    <a:pt x="87" y="28"/>
                  </a:cubicBezTo>
                  <a:cubicBezTo>
                    <a:pt x="85" y="29"/>
                    <a:pt x="86" y="33"/>
                    <a:pt x="83" y="33"/>
                  </a:cubicBezTo>
                  <a:cubicBezTo>
                    <a:pt x="83" y="39"/>
                    <a:pt x="78" y="36"/>
                    <a:pt x="73" y="38"/>
                  </a:cubicBezTo>
                  <a:cubicBezTo>
                    <a:pt x="71" y="39"/>
                    <a:pt x="70" y="40"/>
                    <a:pt x="68" y="42"/>
                  </a:cubicBezTo>
                  <a:cubicBezTo>
                    <a:pt x="66" y="44"/>
                    <a:pt x="67" y="45"/>
                    <a:pt x="66" y="47"/>
                  </a:cubicBezTo>
                  <a:cubicBezTo>
                    <a:pt x="64" y="51"/>
                    <a:pt x="63" y="48"/>
                    <a:pt x="61" y="49"/>
                  </a:cubicBezTo>
                  <a:cubicBezTo>
                    <a:pt x="59" y="51"/>
                    <a:pt x="63" y="57"/>
                    <a:pt x="64" y="58"/>
                  </a:cubicBezTo>
                  <a:cubicBezTo>
                    <a:pt x="65" y="61"/>
                    <a:pt x="66" y="65"/>
                    <a:pt x="66" y="69"/>
                  </a:cubicBezTo>
                  <a:cubicBezTo>
                    <a:pt x="65" y="69"/>
                    <a:pt x="64" y="69"/>
                    <a:pt x="63" y="70"/>
                  </a:cubicBezTo>
                  <a:cubicBezTo>
                    <a:pt x="68" y="70"/>
                    <a:pt x="68" y="71"/>
                    <a:pt x="68" y="75"/>
                  </a:cubicBezTo>
                  <a:cubicBezTo>
                    <a:pt x="68" y="76"/>
                    <a:pt x="65" y="77"/>
                    <a:pt x="65" y="77"/>
                  </a:cubicBezTo>
                  <a:cubicBezTo>
                    <a:pt x="63" y="78"/>
                    <a:pt x="61" y="80"/>
                    <a:pt x="61" y="82"/>
                  </a:cubicBezTo>
                  <a:cubicBezTo>
                    <a:pt x="60" y="84"/>
                    <a:pt x="56" y="98"/>
                    <a:pt x="60" y="98"/>
                  </a:cubicBezTo>
                  <a:cubicBezTo>
                    <a:pt x="60" y="99"/>
                    <a:pt x="60" y="99"/>
                    <a:pt x="60" y="100"/>
                  </a:cubicBezTo>
                  <a:cubicBezTo>
                    <a:pt x="61" y="100"/>
                    <a:pt x="62" y="100"/>
                    <a:pt x="63" y="100"/>
                  </a:cubicBezTo>
                  <a:cubicBezTo>
                    <a:pt x="63" y="99"/>
                    <a:pt x="64" y="98"/>
                    <a:pt x="64" y="98"/>
                  </a:cubicBezTo>
                  <a:cubicBezTo>
                    <a:pt x="65" y="97"/>
                    <a:pt x="68" y="97"/>
                    <a:pt x="69" y="98"/>
                  </a:cubicBezTo>
                  <a:cubicBezTo>
                    <a:pt x="69" y="99"/>
                    <a:pt x="70" y="101"/>
                    <a:pt x="69" y="102"/>
                  </a:cubicBezTo>
                  <a:cubicBezTo>
                    <a:pt x="68" y="103"/>
                    <a:pt x="66" y="102"/>
                    <a:pt x="65" y="102"/>
                  </a:cubicBezTo>
                  <a:cubicBezTo>
                    <a:pt x="63" y="103"/>
                    <a:pt x="64" y="103"/>
                    <a:pt x="63" y="105"/>
                  </a:cubicBezTo>
                  <a:cubicBezTo>
                    <a:pt x="61" y="106"/>
                    <a:pt x="61" y="106"/>
                    <a:pt x="59" y="106"/>
                  </a:cubicBezTo>
                  <a:cubicBezTo>
                    <a:pt x="58" y="107"/>
                    <a:pt x="58" y="107"/>
                    <a:pt x="57" y="108"/>
                  </a:cubicBezTo>
                  <a:cubicBezTo>
                    <a:pt x="56" y="110"/>
                    <a:pt x="55" y="110"/>
                    <a:pt x="54" y="111"/>
                  </a:cubicBezTo>
                  <a:cubicBezTo>
                    <a:pt x="52" y="113"/>
                    <a:pt x="50" y="116"/>
                    <a:pt x="48" y="118"/>
                  </a:cubicBezTo>
                  <a:cubicBezTo>
                    <a:pt x="46" y="120"/>
                    <a:pt x="44" y="120"/>
                    <a:pt x="41" y="121"/>
                  </a:cubicBezTo>
                  <a:cubicBezTo>
                    <a:pt x="37" y="123"/>
                    <a:pt x="39" y="125"/>
                    <a:pt x="38" y="128"/>
                  </a:cubicBezTo>
                  <a:cubicBezTo>
                    <a:pt x="37" y="130"/>
                    <a:pt x="34" y="130"/>
                    <a:pt x="32" y="132"/>
                  </a:cubicBezTo>
                  <a:cubicBezTo>
                    <a:pt x="30" y="135"/>
                    <a:pt x="30" y="136"/>
                    <a:pt x="26" y="136"/>
                  </a:cubicBezTo>
                  <a:cubicBezTo>
                    <a:pt x="26" y="137"/>
                    <a:pt x="26" y="139"/>
                    <a:pt x="26" y="140"/>
                  </a:cubicBezTo>
                  <a:cubicBezTo>
                    <a:pt x="23" y="141"/>
                    <a:pt x="23" y="145"/>
                    <a:pt x="20" y="145"/>
                  </a:cubicBezTo>
                  <a:cubicBezTo>
                    <a:pt x="20" y="145"/>
                    <a:pt x="20" y="145"/>
                    <a:pt x="20" y="146"/>
                  </a:cubicBezTo>
                  <a:cubicBezTo>
                    <a:pt x="17" y="146"/>
                    <a:pt x="11" y="145"/>
                    <a:pt x="12" y="149"/>
                  </a:cubicBezTo>
                  <a:cubicBezTo>
                    <a:pt x="14" y="149"/>
                    <a:pt x="15" y="150"/>
                    <a:pt x="15" y="152"/>
                  </a:cubicBezTo>
                  <a:cubicBezTo>
                    <a:pt x="15" y="152"/>
                    <a:pt x="10" y="153"/>
                    <a:pt x="10" y="153"/>
                  </a:cubicBezTo>
                  <a:cubicBezTo>
                    <a:pt x="7" y="156"/>
                    <a:pt x="10" y="159"/>
                    <a:pt x="12" y="160"/>
                  </a:cubicBezTo>
                  <a:cubicBezTo>
                    <a:pt x="12" y="164"/>
                    <a:pt x="12" y="168"/>
                    <a:pt x="11" y="172"/>
                  </a:cubicBezTo>
                  <a:cubicBezTo>
                    <a:pt x="10" y="175"/>
                    <a:pt x="11" y="176"/>
                    <a:pt x="8" y="177"/>
                  </a:cubicBezTo>
                  <a:cubicBezTo>
                    <a:pt x="5" y="179"/>
                    <a:pt x="3" y="180"/>
                    <a:pt x="1" y="182"/>
                  </a:cubicBezTo>
                  <a:cubicBezTo>
                    <a:pt x="0" y="183"/>
                    <a:pt x="0" y="184"/>
                    <a:pt x="0" y="184"/>
                  </a:cubicBezTo>
                  <a:cubicBezTo>
                    <a:pt x="3" y="186"/>
                    <a:pt x="6" y="189"/>
                    <a:pt x="6" y="192"/>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d-ID" sz="1400" b="0" i="0" u="none" strike="noStrike" kern="0" cap="none" spc="0" normalizeH="0" baseline="0" noProof="0">
                <a:ln>
                  <a:noFill/>
                </a:ln>
                <a:solidFill>
                  <a:srgbClr val="E7E6E6"/>
                </a:solidFill>
                <a:effectLst/>
                <a:uLnTx/>
                <a:uFillTx/>
                <a:latin typeface="Arial"/>
                <a:cs typeface="Arial"/>
                <a:sym typeface="Arial"/>
              </a:endParaRPr>
            </a:p>
          </p:txBody>
        </p:sp>
        <p:sp>
          <p:nvSpPr>
            <p:cNvPr id="24" name="Freeform 17">
              <a:extLst>
                <a:ext uri="{FF2B5EF4-FFF2-40B4-BE49-F238E27FC236}">
                  <a16:creationId xmlns:a16="http://schemas.microsoft.com/office/drawing/2014/main" id="{760500A8-3A9A-214D-47DB-A69776A616C0}"/>
                </a:ext>
              </a:extLst>
            </p:cNvPr>
            <p:cNvSpPr>
              <a:spLocks/>
            </p:cNvSpPr>
            <p:nvPr/>
          </p:nvSpPr>
          <p:spPr bwMode="auto">
            <a:xfrm>
              <a:off x="7926388" y="-1108075"/>
              <a:ext cx="730250" cy="1182688"/>
            </a:xfrm>
            <a:custGeom>
              <a:avLst/>
              <a:gdLst>
                <a:gd name="T0" fmla="*/ 300 w 314"/>
                <a:gd name="T1" fmla="*/ 87 h 508"/>
                <a:gd name="T2" fmla="*/ 288 w 314"/>
                <a:gd name="T3" fmla="*/ 41 h 508"/>
                <a:gd name="T4" fmla="*/ 270 w 314"/>
                <a:gd name="T5" fmla="*/ 27 h 508"/>
                <a:gd name="T6" fmla="*/ 244 w 314"/>
                <a:gd name="T7" fmla="*/ 0 h 508"/>
                <a:gd name="T8" fmla="*/ 236 w 314"/>
                <a:gd name="T9" fmla="*/ 7 h 508"/>
                <a:gd name="T10" fmla="*/ 203 w 314"/>
                <a:gd name="T11" fmla="*/ 12 h 508"/>
                <a:gd name="T12" fmla="*/ 189 w 314"/>
                <a:gd name="T13" fmla="*/ 25 h 508"/>
                <a:gd name="T14" fmla="*/ 177 w 314"/>
                <a:gd name="T15" fmla="*/ 27 h 508"/>
                <a:gd name="T16" fmla="*/ 125 w 314"/>
                <a:gd name="T17" fmla="*/ 22 h 508"/>
                <a:gd name="T18" fmla="*/ 116 w 314"/>
                <a:gd name="T19" fmla="*/ 47 h 508"/>
                <a:gd name="T20" fmla="*/ 140 w 314"/>
                <a:gd name="T21" fmla="*/ 54 h 508"/>
                <a:gd name="T22" fmla="*/ 134 w 314"/>
                <a:gd name="T23" fmla="*/ 89 h 508"/>
                <a:gd name="T24" fmla="*/ 124 w 314"/>
                <a:gd name="T25" fmla="*/ 109 h 508"/>
                <a:gd name="T26" fmla="*/ 101 w 314"/>
                <a:gd name="T27" fmla="*/ 128 h 508"/>
                <a:gd name="T28" fmla="*/ 76 w 314"/>
                <a:gd name="T29" fmla="*/ 128 h 508"/>
                <a:gd name="T30" fmla="*/ 68 w 314"/>
                <a:gd name="T31" fmla="*/ 153 h 508"/>
                <a:gd name="T32" fmla="*/ 58 w 314"/>
                <a:gd name="T33" fmla="*/ 166 h 508"/>
                <a:gd name="T34" fmla="*/ 45 w 314"/>
                <a:gd name="T35" fmla="*/ 189 h 508"/>
                <a:gd name="T36" fmla="*/ 32 w 314"/>
                <a:gd name="T37" fmla="*/ 231 h 508"/>
                <a:gd name="T38" fmla="*/ 22 w 314"/>
                <a:gd name="T39" fmla="*/ 238 h 508"/>
                <a:gd name="T40" fmla="*/ 26 w 314"/>
                <a:gd name="T41" fmla="*/ 278 h 508"/>
                <a:gd name="T42" fmla="*/ 32 w 314"/>
                <a:gd name="T43" fmla="*/ 297 h 508"/>
                <a:gd name="T44" fmla="*/ 17 w 314"/>
                <a:gd name="T45" fmla="*/ 313 h 508"/>
                <a:gd name="T46" fmla="*/ 20 w 314"/>
                <a:gd name="T47" fmla="*/ 328 h 508"/>
                <a:gd name="T48" fmla="*/ 29 w 314"/>
                <a:gd name="T49" fmla="*/ 339 h 508"/>
                <a:gd name="T50" fmla="*/ 41 w 314"/>
                <a:gd name="T51" fmla="*/ 359 h 508"/>
                <a:gd name="T52" fmla="*/ 53 w 314"/>
                <a:gd name="T53" fmla="*/ 372 h 508"/>
                <a:gd name="T54" fmla="*/ 44 w 314"/>
                <a:gd name="T55" fmla="*/ 381 h 508"/>
                <a:gd name="T56" fmla="*/ 12 w 314"/>
                <a:gd name="T57" fmla="*/ 383 h 508"/>
                <a:gd name="T58" fmla="*/ 6 w 314"/>
                <a:gd name="T59" fmla="*/ 406 h 508"/>
                <a:gd name="T60" fmla="*/ 1 w 314"/>
                <a:gd name="T61" fmla="*/ 427 h 508"/>
                <a:gd name="T62" fmla="*/ 17 w 314"/>
                <a:gd name="T63" fmla="*/ 434 h 508"/>
                <a:gd name="T64" fmla="*/ 38 w 314"/>
                <a:gd name="T65" fmla="*/ 472 h 508"/>
                <a:gd name="T66" fmla="*/ 55 w 314"/>
                <a:gd name="T67" fmla="*/ 473 h 508"/>
                <a:gd name="T68" fmla="*/ 58 w 314"/>
                <a:gd name="T69" fmla="*/ 495 h 508"/>
                <a:gd name="T70" fmla="*/ 81 w 314"/>
                <a:gd name="T71" fmla="*/ 501 h 508"/>
                <a:gd name="T72" fmla="*/ 93 w 314"/>
                <a:gd name="T73" fmla="*/ 467 h 508"/>
                <a:gd name="T74" fmla="*/ 110 w 314"/>
                <a:gd name="T75" fmla="*/ 459 h 508"/>
                <a:gd name="T76" fmla="*/ 123 w 314"/>
                <a:gd name="T77" fmla="*/ 432 h 508"/>
                <a:gd name="T78" fmla="*/ 143 w 314"/>
                <a:gd name="T79" fmla="*/ 413 h 508"/>
                <a:gd name="T80" fmla="*/ 146 w 314"/>
                <a:gd name="T81" fmla="*/ 372 h 508"/>
                <a:gd name="T82" fmla="*/ 140 w 314"/>
                <a:gd name="T83" fmla="*/ 343 h 508"/>
                <a:gd name="T84" fmla="*/ 127 w 314"/>
                <a:gd name="T85" fmla="*/ 317 h 508"/>
                <a:gd name="T86" fmla="*/ 164 w 314"/>
                <a:gd name="T87" fmla="*/ 338 h 508"/>
                <a:gd name="T88" fmla="*/ 188 w 314"/>
                <a:gd name="T89" fmla="*/ 338 h 508"/>
                <a:gd name="T90" fmla="*/ 165 w 314"/>
                <a:gd name="T91" fmla="*/ 321 h 508"/>
                <a:gd name="T92" fmla="*/ 163 w 314"/>
                <a:gd name="T93" fmla="*/ 284 h 508"/>
                <a:gd name="T94" fmla="*/ 168 w 314"/>
                <a:gd name="T95" fmla="*/ 251 h 508"/>
                <a:gd name="T96" fmla="*/ 184 w 314"/>
                <a:gd name="T97" fmla="*/ 230 h 508"/>
                <a:gd name="T98" fmla="*/ 227 w 314"/>
                <a:gd name="T99" fmla="*/ 235 h 508"/>
                <a:gd name="T100" fmla="*/ 244 w 314"/>
                <a:gd name="T101" fmla="*/ 217 h 508"/>
                <a:gd name="T102" fmla="*/ 249 w 314"/>
                <a:gd name="T103" fmla="*/ 191 h 508"/>
                <a:gd name="T104" fmla="*/ 256 w 314"/>
                <a:gd name="T105" fmla="*/ 161 h 508"/>
                <a:gd name="T106" fmla="*/ 284 w 314"/>
                <a:gd name="T107" fmla="*/ 138 h 508"/>
                <a:gd name="T108" fmla="*/ 295 w 314"/>
                <a:gd name="T109" fmla="*/ 123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4" h="508">
                  <a:moveTo>
                    <a:pt x="312" y="104"/>
                  </a:moveTo>
                  <a:cubicBezTo>
                    <a:pt x="312" y="99"/>
                    <a:pt x="313" y="95"/>
                    <a:pt x="314" y="91"/>
                  </a:cubicBezTo>
                  <a:cubicBezTo>
                    <a:pt x="309" y="90"/>
                    <a:pt x="304" y="92"/>
                    <a:pt x="300" y="87"/>
                  </a:cubicBezTo>
                  <a:cubicBezTo>
                    <a:pt x="299" y="84"/>
                    <a:pt x="298" y="80"/>
                    <a:pt x="294" y="80"/>
                  </a:cubicBezTo>
                  <a:cubicBezTo>
                    <a:pt x="293" y="76"/>
                    <a:pt x="295" y="64"/>
                    <a:pt x="289" y="66"/>
                  </a:cubicBezTo>
                  <a:cubicBezTo>
                    <a:pt x="287" y="58"/>
                    <a:pt x="295" y="46"/>
                    <a:pt x="288" y="41"/>
                  </a:cubicBezTo>
                  <a:cubicBezTo>
                    <a:pt x="286" y="39"/>
                    <a:pt x="281" y="41"/>
                    <a:pt x="278" y="40"/>
                  </a:cubicBezTo>
                  <a:cubicBezTo>
                    <a:pt x="275" y="39"/>
                    <a:pt x="275" y="35"/>
                    <a:pt x="275" y="33"/>
                  </a:cubicBezTo>
                  <a:cubicBezTo>
                    <a:pt x="272" y="33"/>
                    <a:pt x="271" y="29"/>
                    <a:pt x="270" y="27"/>
                  </a:cubicBezTo>
                  <a:cubicBezTo>
                    <a:pt x="269" y="23"/>
                    <a:pt x="267" y="21"/>
                    <a:pt x="265" y="20"/>
                  </a:cubicBezTo>
                  <a:cubicBezTo>
                    <a:pt x="258" y="16"/>
                    <a:pt x="256" y="14"/>
                    <a:pt x="256" y="7"/>
                  </a:cubicBezTo>
                  <a:cubicBezTo>
                    <a:pt x="255" y="1"/>
                    <a:pt x="250" y="0"/>
                    <a:pt x="244" y="0"/>
                  </a:cubicBezTo>
                  <a:cubicBezTo>
                    <a:pt x="244" y="1"/>
                    <a:pt x="245" y="2"/>
                    <a:pt x="245" y="3"/>
                  </a:cubicBezTo>
                  <a:cubicBezTo>
                    <a:pt x="243" y="3"/>
                    <a:pt x="240" y="2"/>
                    <a:pt x="239" y="5"/>
                  </a:cubicBezTo>
                  <a:cubicBezTo>
                    <a:pt x="239" y="8"/>
                    <a:pt x="238" y="5"/>
                    <a:pt x="236" y="7"/>
                  </a:cubicBezTo>
                  <a:cubicBezTo>
                    <a:pt x="233" y="11"/>
                    <a:pt x="237" y="17"/>
                    <a:pt x="232" y="19"/>
                  </a:cubicBezTo>
                  <a:cubicBezTo>
                    <a:pt x="228" y="22"/>
                    <a:pt x="212" y="22"/>
                    <a:pt x="212" y="15"/>
                  </a:cubicBezTo>
                  <a:cubicBezTo>
                    <a:pt x="209" y="14"/>
                    <a:pt x="204" y="15"/>
                    <a:pt x="203" y="12"/>
                  </a:cubicBezTo>
                  <a:cubicBezTo>
                    <a:pt x="202" y="14"/>
                    <a:pt x="200" y="16"/>
                    <a:pt x="198" y="16"/>
                  </a:cubicBezTo>
                  <a:cubicBezTo>
                    <a:pt x="196" y="17"/>
                    <a:pt x="192" y="16"/>
                    <a:pt x="191" y="19"/>
                  </a:cubicBezTo>
                  <a:cubicBezTo>
                    <a:pt x="191" y="21"/>
                    <a:pt x="192" y="24"/>
                    <a:pt x="189" y="25"/>
                  </a:cubicBezTo>
                  <a:cubicBezTo>
                    <a:pt x="188" y="26"/>
                    <a:pt x="185" y="24"/>
                    <a:pt x="184" y="25"/>
                  </a:cubicBezTo>
                  <a:cubicBezTo>
                    <a:pt x="182" y="26"/>
                    <a:pt x="183" y="31"/>
                    <a:pt x="181" y="32"/>
                  </a:cubicBezTo>
                  <a:cubicBezTo>
                    <a:pt x="179" y="33"/>
                    <a:pt x="179" y="28"/>
                    <a:pt x="177" y="27"/>
                  </a:cubicBezTo>
                  <a:cubicBezTo>
                    <a:pt x="175" y="26"/>
                    <a:pt x="172" y="28"/>
                    <a:pt x="169" y="27"/>
                  </a:cubicBezTo>
                  <a:cubicBezTo>
                    <a:pt x="169" y="23"/>
                    <a:pt x="161" y="26"/>
                    <a:pt x="158" y="26"/>
                  </a:cubicBezTo>
                  <a:cubicBezTo>
                    <a:pt x="159" y="18"/>
                    <a:pt x="129" y="23"/>
                    <a:pt x="125" y="22"/>
                  </a:cubicBezTo>
                  <a:cubicBezTo>
                    <a:pt x="126" y="11"/>
                    <a:pt x="109" y="18"/>
                    <a:pt x="115" y="22"/>
                  </a:cubicBezTo>
                  <a:cubicBezTo>
                    <a:pt x="119" y="26"/>
                    <a:pt x="125" y="27"/>
                    <a:pt x="118" y="33"/>
                  </a:cubicBezTo>
                  <a:cubicBezTo>
                    <a:pt x="113" y="37"/>
                    <a:pt x="109" y="41"/>
                    <a:pt x="116" y="47"/>
                  </a:cubicBezTo>
                  <a:cubicBezTo>
                    <a:pt x="119" y="50"/>
                    <a:pt x="123" y="44"/>
                    <a:pt x="127" y="46"/>
                  </a:cubicBezTo>
                  <a:cubicBezTo>
                    <a:pt x="130" y="47"/>
                    <a:pt x="133" y="53"/>
                    <a:pt x="135" y="48"/>
                  </a:cubicBezTo>
                  <a:cubicBezTo>
                    <a:pt x="137" y="48"/>
                    <a:pt x="140" y="51"/>
                    <a:pt x="140" y="54"/>
                  </a:cubicBezTo>
                  <a:cubicBezTo>
                    <a:pt x="146" y="54"/>
                    <a:pt x="152" y="65"/>
                    <a:pt x="153" y="71"/>
                  </a:cubicBezTo>
                  <a:cubicBezTo>
                    <a:pt x="154" y="83"/>
                    <a:pt x="147" y="83"/>
                    <a:pt x="137" y="83"/>
                  </a:cubicBezTo>
                  <a:cubicBezTo>
                    <a:pt x="138" y="86"/>
                    <a:pt x="136" y="87"/>
                    <a:pt x="134" y="89"/>
                  </a:cubicBezTo>
                  <a:cubicBezTo>
                    <a:pt x="132" y="90"/>
                    <a:pt x="132" y="93"/>
                    <a:pt x="131" y="96"/>
                  </a:cubicBezTo>
                  <a:cubicBezTo>
                    <a:pt x="131" y="99"/>
                    <a:pt x="128" y="100"/>
                    <a:pt x="126" y="102"/>
                  </a:cubicBezTo>
                  <a:cubicBezTo>
                    <a:pt x="123" y="104"/>
                    <a:pt x="124" y="106"/>
                    <a:pt x="124" y="109"/>
                  </a:cubicBezTo>
                  <a:cubicBezTo>
                    <a:pt x="124" y="113"/>
                    <a:pt x="120" y="114"/>
                    <a:pt x="117" y="115"/>
                  </a:cubicBezTo>
                  <a:cubicBezTo>
                    <a:pt x="114" y="117"/>
                    <a:pt x="115" y="117"/>
                    <a:pt x="113" y="120"/>
                  </a:cubicBezTo>
                  <a:cubicBezTo>
                    <a:pt x="110" y="124"/>
                    <a:pt x="101" y="122"/>
                    <a:pt x="101" y="128"/>
                  </a:cubicBezTo>
                  <a:cubicBezTo>
                    <a:pt x="99" y="128"/>
                    <a:pt x="97" y="126"/>
                    <a:pt x="95" y="126"/>
                  </a:cubicBezTo>
                  <a:cubicBezTo>
                    <a:pt x="92" y="125"/>
                    <a:pt x="91" y="127"/>
                    <a:pt x="89" y="127"/>
                  </a:cubicBezTo>
                  <a:cubicBezTo>
                    <a:pt x="85" y="129"/>
                    <a:pt x="81" y="128"/>
                    <a:pt x="76" y="128"/>
                  </a:cubicBezTo>
                  <a:cubicBezTo>
                    <a:pt x="76" y="133"/>
                    <a:pt x="76" y="138"/>
                    <a:pt x="76" y="143"/>
                  </a:cubicBezTo>
                  <a:cubicBezTo>
                    <a:pt x="74" y="143"/>
                    <a:pt x="72" y="143"/>
                    <a:pt x="70" y="143"/>
                  </a:cubicBezTo>
                  <a:cubicBezTo>
                    <a:pt x="70" y="145"/>
                    <a:pt x="64" y="151"/>
                    <a:pt x="68" y="153"/>
                  </a:cubicBezTo>
                  <a:cubicBezTo>
                    <a:pt x="68" y="154"/>
                    <a:pt x="68" y="156"/>
                    <a:pt x="68" y="158"/>
                  </a:cubicBezTo>
                  <a:cubicBezTo>
                    <a:pt x="65" y="159"/>
                    <a:pt x="62" y="156"/>
                    <a:pt x="59" y="156"/>
                  </a:cubicBezTo>
                  <a:cubicBezTo>
                    <a:pt x="58" y="159"/>
                    <a:pt x="59" y="163"/>
                    <a:pt x="58" y="166"/>
                  </a:cubicBezTo>
                  <a:cubicBezTo>
                    <a:pt x="56" y="167"/>
                    <a:pt x="52" y="166"/>
                    <a:pt x="52" y="170"/>
                  </a:cubicBezTo>
                  <a:cubicBezTo>
                    <a:pt x="52" y="173"/>
                    <a:pt x="54" y="176"/>
                    <a:pt x="54" y="179"/>
                  </a:cubicBezTo>
                  <a:cubicBezTo>
                    <a:pt x="56" y="185"/>
                    <a:pt x="52" y="190"/>
                    <a:pt x="45" y="189"/>
                  </a:cubicBezTo>
                  <a:cubicBezTo>
                    <a:pt x="45" y="195"/>
                    <a:pt x="44" y="214"/>
                    <a:pt x="37" y="221"/>
                  </a:cubicBezTo>
                  <a:cubicBezTo>
                    <a:pt x="39" y="222"/>
                    <a:pt x="40" y="224"/>
                    <a:pt x="38" y="227"/>
                  </a:cubicBezTo>
                  <a:cubicBezTo>
                    <a:pt x="37" y="230"/>
                    <a:pt x="35" y="231"/>
                    <a:pt x="32" y="231"/>
                  </a:cubicBezTo>
                  <a:cubicBezTo>
                    <a:pt x="30" y="232"/>
                    <a:pt x="28" y="236"/>
                    <a:pt x="25" y="235"/>
                  </a:cubicBezTo>
                  <a:cubicBezTo>
                    <a:pt x="25" y="232"/>
                    <a:pt x="23" y="232"/>
                    <a:pt x="21" y="232"/>
                  </a:cubicBezTo>
                  <a:cubicBezTo>
                    <a:pt x="21" y="234"/>
                    <a:pt x="22" y="236"/>
                    <a:pt x="22" y="238"/>
                  </a:cubicBezTo>
                  <a:cubicBezTo>
                    <a:pt x="22" y="242"/>
                    <a:pt x="21" y="245"/>
                    <a:pt x="22" y="248"/>
                  </a:cubicBezTo>
                  <a:cubicBezTo>
                    <a:pt x="24" y="251"/>
                    <a:pt x="28" y="250"/>
                    <a:pt x="30" y="253"/>
                  </a:cubicBezTo>
                  <a:cubicBezTo>
                    <a:pt x="36" y="262"/>
                    <a:pt x="25" y="270"/>
                    <a:pt x="26" y="278"/>
                  </a:cubicBezTo>
                  <a:cubicBezTo>
                    <a:pt x="28" y="279"/>
                    <a:pt x="31" y="276"/>
                    <a:pt x="34" y="277"/>
                  </a:cubicBezTo>
                  <a:cubicBezTo>
                    <a:pt x="34" y="280"/>
                    <a:pt x="33" y="283"/>
                    <a:pt x="33" y="287"/>
                  </a:cubicBezTo>
                  <a:cubicBezTo>
                    <a:pt x="32" y="290"/>
                    <a:pt x="33" y="294"/>
                    <a:pt x="32" y="297"/>
                  </a:cubicBezTo>
                  <a:cubicBezTo>
                    <a:pt x="31" y="299"/>
                    <a:pt x="21" y="305"/>
                    <a:pt x="20" y="301"/>
                  </a:cubicBezTo>
                  <a:cubicBezTo>
                    <a:pt x="21" y="304"/>
                    <a:pt x="18" y="305"/>
                    <a:pt x="17" y="307"/>
                  </a:cubicBezTo>
                  <a:cubicBezTo>
                    <a:pt x="16" y="309"/>
                    <a:pt x="17" y="311"/>
                    <a:pt x="17" y="313"/>
                  </a:cubicBezTo>
                  <a:cubicBezTo>
                    <a:pt x="19" y="313"/>
                    <a:pt x="20" y="313"/>
                    <a:pt x="21" y="312"/>
                  </a:cubicBezTo>
                  <a:cubicBezTo>
                    <a:pt x="25" y="314"/>
                    <a:pt x="28" y="315"/>
                    <a:pt x="27" y="321"/>
                  </a:cubicBezTo>
                  <a:cubicBezTo>
                    <a:pt x="27" y="328"/>
                    <a:pt x="26" y="328"/>
                    <a:pt x="20" y="328"/>
                  </a:cubicBezTo>
                  <a:cubicBezTo>
                    <a:pt x="19" y="331"/>
                    <a:pt x="22" y="333"/>
                    <a:pt x="21" y="335"/>
                  </a:cubicBezTo>
                  <a:cubicBezTo>
                    <a:pt x="20" y="338"/>
                    <a:pt x="17" y="338"/>
                    <a:pt x="19" y="342"/>
                  </a:cubicBezTo>
                  <a:cubicBezTo>
                    <a:pt x="22" y="340"/>
                    <a:pt x="25" y="336"/>
                    <a:pt x="29" y="339"/>
                  </a:cubicBezTo>
                  <a:cubicBezTo>
                    <a:pt x="32" y="340"/>
                    <a:pt x="31" y="345"/>
                    <a:pt x="35" y="347"/>
                  </a:cubicBezTo>
                  <a:cubicBezTo>
                    <a:pt x="35" y="352"/>
                    <a:pt x="35" y="355"/>
                    <a:pt x="41" y="355"/>
                  </a:cubicBezTo>
                  <a:cubicBezTo>
                    <a:pt x="41" y="357"/>
                    <a:pt x="41" y="358"/>
                    <a:pt x="41" y="359"/>
                  </a:cubicBezTo>
                  <a:cubicBezTo>
                    <a:pt x="45" y="359"/>
                    <a:pt x="52" y="359"/>
                    <a:pt x="53" y="364"/>
                  </a:cubicBezTo>
                  <a:cubicBezTo>
                    <a:pt x="54" y="367"/>
                    <a:pt x="49" y="368"/>
                    <a:pt x="50" y="371"/>
                  </a:cubicBezTo>
                  <a:cubicBezTo>
                    <a:pt x="51" y="371"/>
                    <a:pt x="52" y="372"/>
                    <a:pt x="53" y="372"/>
                  </a:cubicBezTo>
                  <a:cubicBezTo>
                    <a:pt x="51" y="374"/>
                    <a:pt x="49" y="374"/>
                    <a:pt x="50" y="377"/>
                  </a:cubicBezTo>
                  <a:cubicBezTo>
                    <a:pt x="48" y="378"/>
                    <a:pt x="49" y="377"/>
                    <a:pt x="48" y="378"/>
                  </a:cubicBezTo>
                  <a:cubicBezTo>
                    <a:pt x="46" y="380"/>
                    <a:pt x="45" y="380"/>
                    <a:pt x="44" y="381"/>
                  </a:cubicBezTo>
                  <a:cubicBezTo>
                    <a:pt x="40" y="382"/>
                    <a:pt x="37" y="381"/>
                    <a:pt x="34" y="380"/>
                  </a:cubicBezTo>
                  <a:cubicBezTo>
                    <a:pt x="31" y="379"/>
                    <a:pt x="30" y="375"/>
                    <a:pt x="28" y="373"/>
                  </a:cubicBezTo>
                  <a:cubicBezTo>
                    <a:pt x="25" y="372"/>
                    <a:pt x="17" y="384"/>
                    <a:pt x="12" y="383"/>
                  </a:cubicBezTo>
                  <a:cubicBezTo>
                    <a:pt x="12" y="384"/>
                    <a:pt x="12" y="384"/>
                    <a:pt x="12" y="385"/>
                  </a:cubicBezTo>
                  <a:cubicBezTo>
                    <a:pt x="7" y="386"/>
                    <a:pt x="11" y="393"/>
                    <a:pt x="7" y="394"/>
                  </a:cubicBezTo>
                  <a:cubicBezTo>
                    <a:pt x="3" y="395"/>
                    <a:pt x="5" y="404"/>
                    <a:pt x="6" y="406"/>
                  </a:cubicBezTo>
                  <a:cubicBezTo>
                    <a:pt x="7" y="409"/>
                    <a:pt x="16" y="413"/>
                    <a:pt x="9" y="416"/>
                  </a:cubicBezTo>
                  <a:cubicBezTo>
                    <a:pt x="5" y="418"/>
                    <a:pt x="0" y="417"/>
                    <a:pt x="1" y="423"/>
                  </a:cubicBezTo>
                  <a:cubicBezTo>
                    <a:pt x="2" y="423"/>
                    <a:pt x="2" y="425"/>
                    <a:pt x="1" y="427"/>
                  </a:cubicBezTo>
                  <a:cubicBezTo>
                    <a:pt x="2" y="427"/>
                    <a:pt x="3" y="428"/>
                    <a:pt x="4" y="428"/>
                  </a:cubicBezTo>
                  <a:cubicBezTo>
                    <a:pt x="5" y="430"/>
                    <a:pt x="6" y="431"/>
                    <a:pt x="8" y="433"/>
                  </a:cubicBezTo>
                  <a:cubicBezTo>
                    <a:pt x="9" y="435"/>
                    <a:pt x="15" y="437"/>
                    <a:pt x="17" y="434"/>
                  </a:cubicBezTo>
                  <a:cubicBezTo>
                    <a:pt x="22" y="428"/>
                    <a:pt x="32" y="446"/>
                    <a:pt x="34" y="450"/>
                  </a:cubicBezTo>
                  <a:cubicBezTo>
                    <a:pt x="37" y="454"/>
                    <a:pt x="37" y="458"/>
                    <a:pt x="39" y="462"/>
                  </a:cubicBezTo>
                  <a:cubicBezTo>
                    <a:pt x="41" y="466"/>
                    <a:pt x="36" y="468"/>
                    <a:pt x="38" y="472"/>
                  </a:cubicBezTo>
                  <a:cubicBezTo>
                    <a:pt x="41" y="473"/>
                    <a:pt x="44" y="469"/>
                    <a:pt x="49" y="469"/>
                  </a:cubicBezTo>
                  <a:cubicBezTo>
                    <a:pt x="48" y="471"/>
                    <a:pt x="49" y="473"/>
                    <a:pt x="49" y="474"/>
                  </a:cubicBezTo>
                  <a:cubicBezTo>
                    <a:pt x="52" y="475"/>
                    <a:pt x="52" y="473"/>
                    <a:pt x="55" y="473"/>
                  </a:cubicBezTo>
                  <a:cubicBezTo>
                    <a:pt x="55" y="473"/>
                    <a:pt x="55" y="473"/>
                    <a:pt x="55" y="473"/>
                  </a:cubicBezTo>
                  <a:cubicBezTo>
                    <a:pt x="57" y="476"/>
                    <a:pt x="52" y="479"/>
                    <a:pt x="55" y="483"/>
                  </a:cubicBezTo>
                  <a:cubicBezTo>
                    <a:pt x="58" y="486"/>
                    <a:pt x="58" y="491"/>
                    <a:pt x="58" y="495"/>
                  </a:cubicBezTo>
                  <a:cubicBezTo>
                    <a:pt x="57" y="508"/>
                    <a:pt x="64" y="499"/>
                    <a:pt x="71" y="498"/>
                  </a:cubicBezTo>
                  <a:cubicBezTo>
                    <a:pt x="75" y="498"/>
                    <a:pt x="77" y="502"/>
                    <a:pt x="80" y="501"/>
                  </a:cubicBezTo>
                  <a:cubicBezTo>
                    <a:pt x="80" y="501"/>
                    <a:pt x="81" y="501"/>
                    <a:pt x="81" y="501"/>
                  </a:cubicBezTo>
                  <a:cubicBezTo>
                    <a:pt x="81" y="499"/>
                    <a:pt x="81" y="498"/>
                    <a:pt x="81" y="497"/>
                  </a:cubicBezTo>
                  <a:cubicBezTo>
                    <a:pt x="81" y="491"/>
                    <a:pt x="85" y="489"/>
                    <a:pt x="88" y="484"/>
                  </a:cubicBezTo>
                  <a:cubicBezTo>
                    <a:pt x="92" y="479"/>
                    <a:pt x="92" y="473"/>
                    <a:pt x="93" y="467"/>
                  </a:cubicBezTo>
                  <a:cubicBezTo>
                    <a:pt x="96" y="466"/>
                    <a:pt x="98" y="464"/>
                    <a:pt x="101" y="462"/>
                  </a:cubicBezTo>
                  <a:cubicBezTo>
                    <a:pt x="102" y="460"/>
                    <a:pt x="102" y="459"/>
                    <a:pt x="104" y="459"/>
                  </a:cubicBezTo>
                  <a:cubicBezTo>
                    <a:pt x="106" y="458"/>
                    <a:pt x="108" y="460"/>
                    <a:pt x="110" y="459"/>
                  </a:cubicBezTo>
                  <a:cubicBezTo>
                    <a:pt x="116" y="456"/>
                    <a:pt x="116" y="447"/>
                    <a:pt x="121" y="443"/>
                  </a:cubicBezTo>
                  <a:cubicBezTo>
                    <a:pt x="123" y="443"/>
                    <a:pt x="126" y="442"/>
                    <a:pt x="128" y="442"/>
                  </a:cubicBezTo>
                  <a:cubicBezTo>
                    <a:pt x="129" y="436"/>
                    <a:pt x="128" y="435"/>
                    <a:pt x="123" y="432"/>
                  </a:cubicBezTo>
                  <a:cubicBezTo>
                    <a:pt x="126" y="431"/>
                    <a:pt x="129" y="431"/>
                    <a:pt x="132" y="431"/>
                  </a:cubicBezTo>
                  <a:cubicBezTo>
                    <a:pt x="133" y="426"/>
                    <a:pt x="138" y="428"/>
                    <a:pt x="141" y="425"/>
                  </a:cubicBezTo>
                  <a:cubicBezTo>
                    <a:pt x="143" y="422"/>
                    <a:pt x="143" y="417"/>
                    <a:pt x="143" y="413"/>
                  </a:cubicBezTo>
                  <a:cubicBezTo>
                    <a:pt x="145" y="413"/>
                    <a:pt x="147" y="413"/>
                    <a:pt x="149" y="413"/>
                  </a:cubicBezTo>
                  <a:cubicBezTo>
                    <a:pt x="150" y="403"/>
                    <a:pt x="146" y="394"/>
                    <a:pt x="146" y="384"/>
                  </a:cubicBezTo>
                  <a:cubicBezTo>
                    <a:pt x="146" y="380"/>
                    <a:pt x="148" y="375"/>
                    <a:pt x="146" y="372"/>
                  </a:cubicBezTo>
                  <a:cubicBezTo>
                    <a:pt x="144" y="369"/>
                    <a:pt x="141" y="368"/>
                    <a:pt x="140" y="365"/>
                  </a:cubicBezTo>
                  <a:cubicBezTo>
                    <a:pt x="139" y="365"/>
                    <a:pt x="137" y="364"/>
                    <a:pt x="135" y="364"/>
                  </a:cubicBezTo>
                  <a:cubicBezTo>
                    <a:pt x="135" y="357"/>
                    <a:pt x="142" y="350"/>
                    <a:pt x="140" y="343"/>
                  </a:cubicBezTo>
                  <a:cubicBezTo>
                    <a:pt x="138" y="338"/>
                    <a:pt x="132" y="341"/>
                    <a:pt x="131" y="336"/>
                  </a:cubicBezTo>
                  <a:cubicBezTo>
                    <a:pt x="129" y="336"/>
                    <a:pt x="127" y="336"/>
                    <a:pt x="125" y="336"/>
                  </a:cubicBezTo>
                  <a:cubicBezTo>
                    <a:pt x="121" y="329"/>
                    <a:pt x="127" y="324"/>
                    <a:pt x="127" y="317"/>
                  </a:cubicBezTo>
                  <a:cubicBezTo>
                    <a:pt x="130" y="317"/>
                    <a:pt x="136" y="316"/>
                    <a:pt x="136" y="321"/>
                  </a:cubicBezTo>
                  <a:cubicBezTo>
                    <a:pt x="144" y="322"/>
                    <a:pt x="150" y="323"/>
                    <a:pt x="157" y="328"/>
                  </a:cubicBezTo>
                  <a:cubicBezTo>
                    <a:pt x="158" y="332"/>
                    <a:pt x="157" y="339"/>
                    <a:pt x="164" y="338"/>
                  </a:cubicBezTo>
                  <a:cubicBezTo>
                    <a:pt x="163" y="330"/>
                    <a:pt x="176" y="333"/>
                    <a:pt x="180" y="334"/>
                  </a:cubicBezTo>
                  <a:cubicBezTo>
                    <a:pt x="180" y="337"/>
                    <a:pt x="180" y="340"/>
                    <a:pt x="180" y="342"/>
                  </a:cubicBezTo>
                  <a:cubicBezTo>
                    <a:pt x="184" y="343"/>
                    <a:pt x="185" y="340"/>
                    <a:pt x="188" y="338"/>
                  </a:cubicBezTo>
                  <a:cubicBezTo>
                    <a:pt x="188" y="335"/>
                    <a:pt x="189" y="329"/>
                    <a:pt x="187" y="326"/>
                  </a:cubicBezTo>
                  <a:cubicBezTo>
                    <a:pt x="187" y="326"/>
                    <a:pt x="177" y="326"/>
                    <a:pt x="176" y="326"/>
                  </a:cubicBezTo>
                  <a:cubicBezTo>
                    <a:pt x="172" y="325"/>
                    <a:pt x="166" y="325"/>
                    <a:pt x="165" y="321"/>
                  </a:cubicBezTo>
                  <a:cubicBezTo>
                    <a:pt x="165" y="317"/>
                    <a:pt x="166" y="313"/>
                    <a:pt x="167" y="309"/>
                  </a:cubicBezTo>
                  <a:cubicBezTo>
                    <a:pt x="168" y="302"/>
                    <a:pt x="172" y="294"/>
                    <a:pt x="167" y="288"/>
                  </a:cubicBezTo>
                  <a:cubicBezTo>
                    <a:pt x="166" y="286"/>
                    <a:pt x="163" y="287"/>
                    <a:pt x="163" y="284"/>
                  </a:cubicBezTo>
                  <a:cubicBezTo>
                    <a:pt x="163" y="282"/>
                    <a:pt x="163" y="279"/>
                    <a:pt x="163" y="276"/>
                  </a:cubicBezTo>
                  <a:cubicBezTo>
                    <a:pt x="163" y="267"/>
                    <a:pt x="163" y="259"/>
                    <a:pt x="163" y="251"/>
                  </a:cubicBezTo>
                  <a:cubicBezTo>
                    <a:pt x="165" y="250"/>
                    <a:pt x="166" y="251"/>
                    <a:pt x="168" y="251"/>
                  </a:cubicBezTo>
                  <a:cubicBezTo>
                    <a:pt x="168" y="254"/>
                    <a:pt x="170" y="258"/>
                    <a:pt x="173" y="257"/>
                  </a:cubicBezTo>
                  <a:cubicBezTo>
                    <a:pt x="175" y="257"/>
                    <a:pt x="177" y="252"/>
                    <a:pt x="178" y="251"/>
                  </a:cubicBezTo>
                  <a:cubicBezTo>
                    <a:pt x="181" y="244"/>
                    <a:pt x="184" y="238"/>
                    <a:pt x="184" y="230"/>
                  </a:cubicBezTo>
                  <a:cubicBezTo>
                    <a:pt x="192" y="230"/>
                    <a:pt x="200" y="232"/>
                    <a:pt x="209" y="231"/>
                  </a:cubicBezTo>
                  <a:cubicBezTo>
                    <a:pt x="211" y="231"/>
                    <a:pt x="216" y="230"/>
                    <a:pt x="218" y="233"/>
                  </a:cubicBezTo>
                  <a:cubicBezTo>
                    <a:pt x="221" y="235"/>
                    <a:pt x="223" y="235"/>
                    <a:pt x="227" y="235"/>
                  </a:cubicBezTo>
                  <a:cubicBezTo>
                    <a:pt x="227" y="232"/>
                    <a:pt x="229" y="230"/>
                    <a:pt x="230" y="227"/>
                  </a:cubicBezTo>
                  <a:cubicBezTo>
                    <a:pt x="231" y="224"/>
                    <a:pt x="229" y="221"/>
                    <a:pt x="231" y="219"/>
                  </a:cubicBezTo>
                  <a:cubicBezTo>
                    <a:pt x="233" y="215"/>
                    <a:pt x="241" y="217"/>
                    <a:pt x="244" y="217"/>
                  </a:cubicBezTo>
                  <a:cubicBezTo>
                    <a:pt x="245" y="214"/>
                    <a:pt x="241" y="212"/>
                    <a:pt x="241" y="209"/>
                  </a:cubicBezTo>
                  <a:cubicBezTo>
                    <a:pt x="241" y="205"/>
                    <a:pt x="241" y="199"/>
                    <a:pt x="243" y="196"/>
                  </a:cubicBezTo>
                  <a:cubicBezTo>
                    <a:pt x="245" y="194"/>
                    <a:pt x="249" y="193"/>
                    <a:pt x="249" y="191"/>
                  </a:cubicBezTo>
                  <a:cubicBezTo>
                    <a:pt x="250" y="189"/>
                    <a:pt x="248" y="186"/>
                    <a:pt x="251" y="186"/>
                  </a:cubicBezTo>
                  <a:cubicBezTo>
                    <a:pt x="252" y="179"/>
                    <a:pt x="256" y="178"/>
                    <a:pt x="261" y="174"/>
                  </a:cubicBezTo>
                  <a:cubicBezTo>
                    <a:pt x="259" y="170"/>
                    <a:pt x="253" y="167"/>
                    <a:pt x="256" y="161"/>
                  </a:cubicBezTo>
                  <a:cubicBezTo>
                    <a:pt x="258" y="158"/>
                    <a:pt x="260" y="160"/>
                    <a:pt x="260" y="156"/>
                  </a:cubicBezTo>
                  <a:cubicBezTo>
                    <a:pt x="260" y="152"/>
                    <a:pt x="265" y="150"/>
                    <a:pt x="267" y="148"/>
                  </a:cubicBezTo>
                  <a:cubicBezTo>
                    <a:pt x="272" y="145"/>
                    <a:pt x="279" y="139"/>
                    <a:pt x="284" y="138"/>
                  </a:cubicBezTo>
                  <a:cubicBezTo>
                    <a:pt x="293" y="136"/>
                    <a:pt x="293" y="133"/>
                    <a:pt x="292" y="124"/>
                  </a:cubicBezTo>
                  <a:cubicBezTo>
                    <a:pt x="292" y="124"/>
                    <a:pt x="291" y="124"/>
                    <a:pt x="291" y="123"/>
                  </a:cubicBezTo>
                  <a:cubicBezTo>
                    <a:pt x="292" y="123"/>
                    <a:pt x="294" y="123"/>
                    <a:pt x="295" y="123"/>
                  </a:cubicBezTo>
                  <a:cubicBezTo>
                    <a:pt x="296" y="119"/>
                    <a:pt x="299" y="115"/>
                    <a:pt x="303" y="111"/>
                  </a:cubicBezTo>
                  <a:cubicBezTo>
                    <a:pt x="306" y="109"/>
                    <a:pt x="312" y="109"/>
                    <a:pt x="312" y="104"/>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d-ID" sz="1400" b="0" i="0" u="none" strike="noStrike" kern="0" cap="none" spc="0" normalizeH="0" baseline="0" noProof="0">
                <a:ln>
                  <a:noFill/>
                </a:ln>
                <a:solidFill>
                  <a:srgbClr val="E7E6E6"/>
                </a:solidFill>
                <a:effectLst/>
                <a:uLnTx/>
                <a:uFillTx/>
                <a:latin typeface="Arial"/>
                <a:cs typeface="Arial"/>
                <a:sym typeface="Arial"/>
              </a:endParaRPr>
            </a:p>
          </p:txBody>
        </p:sp>
        <p:sp>
          <p:nvSpPr>
            <p:cNvPr id="25" name="Freeform 18">
              <a:extLst>
                <a:ext uri="{FF2B5EF4-FFF2-40B4-BE49-F238E27FC236}">
                  <a16:creationId xmlns:a16="http://schemas.microsoft.com/office/drawing/2014/main" id="{A5700B0F-C69C-72EE-3C9B-E20AC0B44B6A}"/>
                </a:ext>
              </a:extLst>
            </p:cNvPr>
            <p:cNvSpPr>
              <a:spLocks/>
            </p:cNvSpPr>
            <p:nvPr/>
          </p:nvSpPr>
          <p:spPr bwMode="auto">
            <a:xfrm>
              <a:off x="7245351" y="-2849563"/>
              <a:ext cx="561975" cy="549275"/>
            </a:xfrm>
            <a:custGeom>
              <a:avLst/>
              <a:gdLst>
                <a:gd name="T0" fmla="*/ 206 w 241"/>
                <a:gd name="T1" fmla="*/ 70 h 236"/>
                <a:gd name="T2" fmla="*/ 196 w 241"/>
                <a:gd name="T3" fmla="*/ 68 h 236"/>
                <a:gd name="T4" fmla="*/ 196 w 241"/>
                <a:gd name="T5" fmla="*/ 46 h 236"/>
                <a:gd name="T6" fmla="*/ 191 w 241"/>
                <a:gd name="T7" fmla="*/ 49 h 236"/>
                <a:gd name="T8" fmla="*/ 181 w 241"/>
                <a:gd name="T9" fmla="*/ 51 h 236"/>
                <a:gd name="T10" fmla="*/ 174 w 241"/>
                <a:gd name="T11" fmla="*/ 43 h 236"/>
                <a:gd name="T12" fmla="*/ 163 w 241"/>
                <a:gd name="T13" fmla="*/ 31 h 236"/>
                <a:gd name="T14" fmla="*/ 151 w 241"/>
                <a:gd name="T15" fmla="*/ 27 h 236"/>
                <a:gd name="T16" fmla="*/ 125 w 241"/>
                <a:gd name="T17" fmla="*/ 26 h 236"/>
                <a:gd name="T18" fmla="*/ 112 w 241"/>
                <a:gd name="T19" fmla="*/ 23 h 236"/>
                <a:gd name="T20" fmla="*/ 103 w 241"/>
                <a:gd name="T21" fmla="*/ 12 h 236"/>
                <a:gd name="T22" fmla="*/ 93 w 241"/>
                <a:gd name="T23" fmla="*/ 3 h 236"/>
                <a:gd name="T24" fmla="*/ 60 w 241"/>
                <a:gd name="T25" fmla="*/ 6 h 236"/>
                <a:gd name="T26" fmla="*/ 44 w 241"/>
                <a:gd name="T27" fmla="*/ 15 h 236"/>
                <a:gd name="T28" fmla="*/ 40 w 241"/>
                <a:gd name="T29" fmla="*/ 21 h 236"/>
                <a:gd name="T30" fmla="*/ 34 w 241"/>
                <a:gd name="T31" fmla="*/ 24 h 236"/>
                <a:gd name="T32" fmla="*/ 27 w 241"/>
                <a:gd name="T33" fmla="*/ 20 h 236"/>
                <a:gd name="T34" fmla="*/ 31 w 241"/>
                <a:gd name="T35" fmla="*/ 31 h 236"/>
                <a:gd name="T36" fmla="*/ 26 w 241"/>
                <a:gd name="T37" fmla="*/ 51 h 236"/>
                <a:gd name="T38" fmla="*/ 22 w 241"/>
                <a:gd name="T39" fmla="*/ 54 h 236"/>
                <a:gd name="T40" fmla="*/ 19 w 241"/>
                <a:gd name="T41" fmla="*/ 56 h 236"/>
                <a:gd name="T42" fmla="*/ 25 w 241"/>
                <a:gd name="T43" fmla="*/ 66 h 236"/>
                <a:gd name="T44" fmla="*/ 15 w 241"/>
                <a:gd name="T45" fmla="*/ 76 h 236"/>
                <a:gd name="T46" fmla="*/ 5 w 241"/>
                <a:gd name="T47" fmla="*/ 88 h 236"/>
                <a:gd name="T48" fmla="*/ 9 w 241"/>
                <a:gd name="T49" fmla="*/ 91 h 236"/>
                <a:gd name="T50" fmla="*/ 27 w 241"/>
                <a:gd name="T51" fmla="*/ 110 h 236"/>
                <a:gd name="T52" fmla="*/ 37 w 241"/>
                <a:gd name="T53" fmla="*/ 135 h 236"/>
                <a:gd name="T54" fmla="*/ 49 w 241"/>
                <a:gd name="T55" fmla="*/ 144 h 236"/>
                <a:gd name="T56" fmla="*/ 60 w 241"/>
                <a:gd name="T57" fmla="*/ 153 h 236"/>
                <a:gd name="T58" fmla="*/ 68 w 241"/>
                <a:gd name="T59" fmla="*/ 156 h 236"/>
                <a:gd name="T60" fmla="*/ 67 w 241"/>
                <a:gd name="T61" fmla="*/ 173 h 236"/>
                <a:gd name="T62" fmla="*/ 85 w 241"/>
                <a:gd name="T63" fmla="*/ 183 h 236"/>
                <a:gd name="T64" fmla="*/ 87 w 241"/>
                <a:gd name="T65" fmla="*/ 187 h 236"/>
                <a:gd name="T66" fmla="*/ 100 w 241"/>
                <a:gd name="T67" fmla="*/ 202 h 236"/>
                <a:gd name="T68" fmla="*/ 107 w 241"/>
                <a:gd name="T69" fmla="*/ 222 h 236"/>
                <a:gd name="T70" fmla="*/ 129 w 241"/>
                <a:gd name="T71" fmla="*/ 231 h 236"/>
                <a:gd name="T72" fmla="*/ 133 w 241"/>
                <a:gd name="T73" fmla="*/ 233 h 236"/>
                <a:gd name="T74" fmla="*/ 138 w 241"/>
                <a:gd name="T75" fmla="*/ 231 h 236"/>
                <a:gd name="T76" fmla="*/ 133 w 241"/>
                <a:gd name="T77" fmla="*/ 235 h 236"/>
                <a:gd name="T78" fmla="*/ 144 w 241"/>
                <a:gd name="T79" fmla="*/ 222 h 236"/>
                <a:gd name="T80" fmla="*/ 150 w 241"/>
                <a:gd name="T81" fmla="*/ 197 h 236"/>
                <a:gd name="T82" fmla="*/ 150 w 241"/>
                <a:gd name="T83" fmla="*/ 195 h 236"/>
                <a:gd name="T84" fmla="*/ 155 w 241"/>
                <a:gd name="T85" fmla="*/ 186 h 236"/>
                <a:gd name="T86" fmla="*/ 165 w 241"/>
                <a:gd name="T87" fmla="*/ 174 h 236"/>
                <a:gd name="T88" fmla="*/ 173 w 241"/>
                <a:gd name="T89" fmla="*/ 171 h 236"/>
                <a:gd name="T90" fmla="*/ 202 w 241"/>
                <a:gd name="T91" fmla="*/ 169 h 236"/>
                <a:gd name="T92" fmla="*/ 229 w 241"/>
                <a:gd name="T93" fmla="*/ 180 h 236"/>
                <a:gd name="T94" fmla="*/ 237 w 241"/>
                <a:gd name="T95" fmla="*/ 172 h 236"/>
                <a:gd name="T96" fmla="*/ 233 w 241"/>
                <a:gd name="T97" fmla="*/ 159 h 236"/>
                <a:gd name="T98" fmla="*/ 229 w 241"/>
                <a:gd name="T99" fmla="*/ 151 h 236"/>
                <a:gd name="T100" fmla="*/ 230 w 241"/>
                <a:gd name="T101" fmla="*/ 136 h 236"/>
                <a:gd name="T102" fmla="*/ 223 w 241"/>
                <a:gd name="T103" fmla="*/ 104 h 236"/>
                <a:gd name="T104" fmla="*/ 219 w 241"/>
                <a:gd name="T105" fmla="*/ 97 h 236"/>
                <a:gd name="T106" fmla="*/ 218 w 241"/>
                <a:gd name="T107" fmla="*/ 85 h 236"/>
                <a:gd name="T108" fmla="*/ 215 w 241"/>
                <a:gd name="T109" fmla="*/ 75 h 236"/>
                <a:gd name="T110" fmla="*/ 211 w 241"/>
                <a:gd name="T111" fmla="*/ 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41" h="236">
                  <a:moveTo>
                    <a:pt x="211" y="72"/>
                  </a:moveTo>
                  <a:cubicBezTo>
                    <a:pt x="208" y="72"/>
                    <a:pt x="208" y="72"/>
                    <a:pt x="206" y="70"/>
                  </a:cubicBezTo>
                  <a:cubicBezTo>
                    <a:pt x="205" y="68"/>
                    <a:pt x="205" y="67"/>
                    <a:pt x="203" y="67"/>
                  </a:cubicBezTo>
                  <a:cubicBezTo>
                    <a:pt x="201" y="67"/>
                    <a:pt x="198" y="67"/>
                    <a:pt x="196" y="68"/>
                  </a:cubicBezTo>
                  <a:cubicBezTo>
                    <a:pt x="197" y="66"/>
                    <a:pt x="198" y="64"/>
                    <a:pt x="200" y="64"/>
                  </a:cubicBezTo>
                  <a:cubicBezTo>
                    <a:pt x="202" y="60"/>
                    <a:pt x="207" y="41"/>
                    <a:pt x="196" y="46"/>
                  </a:cubicBezTo>
                  <a:cubicBezTo>
                    <a:pt x="195" y="47"/>
                    <a:pt x="194" y="48"/>
                    <a:pt x="194" y="48"/>
                  </a:cubicBezTo>
                  <a:cubicBezTo>
                    <a:pt x="193" y="49"/>
                    <a:pt x="192" y="48"/>
                    <a:pt x="191" y="49"/>
                  </a:cubicBezTo>
                  <a:cubicBezTo>
                    <a:pt x="189" y="50"/>
                    <a:pt x="189" y="52"/>
                    <a:pt x="187" y="52"/>
                  </a:cubicBezTo>
                  <a:cubicBezTo>
                    <a:pt x="185" y="53"/>
                    <a:pt x="183" y="51"/>
                    <a:pt x="181" y="51"/>
                  </a:cubicBezTo>
                  <a:cubicBezTo>
                    <a:pt x="178" y="51"/>
                    <a:pt x="176" y="51"/>
                    <a:pt x="174" y="51"/>
                  </a:cubicBezTo>
                  <a:cubicBezTo>
                    <a:pt x="174" y="48"/>
                    <a:pt x="175" y="45"/>
                    <a:pt x="174" y="43"/>
                  </a:cubicBezTo>
                  <a:cubicBezTo>
                    <a:pt x="173" y="41"/>
                    <a:pt x="171" y="38"/>
                    <a:pt x="170" y="36"/>
                  </a:cubicBezTo>
                  <a:cubicBezTo>
                    <a:pt x="168" y="34"/>
                    <a:pt x="164" y="33"/>
                    <a:pt x="163" y="31"/>
                  </a:cubicBezTo>
                  <a:cubicBezTo>
                    <a:pt x="161" y="29"/>
                    <a:pt x="162" y="26"/>
                    <a:pt x="162" y="23"/>
                  </a:cubicBezTo>
                  <a:cubicBezTo>
                    <a:pt x="158" y="22"/>
                    <a:pt x="154" y="26"/>
                    <a:pt x="151" y="27"/>
                  </a:cubicBezTo>
                  <a:cubicBezTo>
                    <a:pt x="147" y="28"/>
                    <a:pt x="142" y="30"/>
                    <a:pt x="138" y="30"/>
                  </a:cubicBezTo>
                  <a:cubicBezTo>
                    <a:pt x="132" y="31"/>
                    <a:pt x="128" y="31"/>
                    <a:pt x="125" y="26"/>
                  </a:cubicBezTo>
                  <a:cubicBezTo>
                    <a:pt x="123" y="24"/>
                    <a:pt x="123" y="23"/>
                    <a:pt x="120" y="22"/>
                  </a:cubicBezTo>
                  <a:cubicBezTo>
                    <a:pt x="118" y="22"/>
                    <a:pt x="115" y="23"/>
                    <a:pt x="112" y="23"/>
                  </a:cubicBezTo>
                  <a:cubicBezTo>
                    <a:pt x="112" y="20"/>
                    <a:pt x="109" y="18"/>
                    <a:pt x="107" y="16"/>
                  </a:cubicBezTo>
                  <a:cubicBezTo>
                    <a:pt x="106" y="13"/>
                    <a:pt x="106" y="13"/>
                    <a:pt x="103" y="12"/>
                  </a:cubicBezTo>
                  <a:cubicBezTo>
                    <a:pt x="100" y="11"/>
                    <a:pt x="97" y="12"/>
                    <a:pt x="95" y="10"/>
                  </a:cubicBezTo>
                  <a:cubicBezTo>
                    <a:pt x="93" y="8"/>
                    <a:pt x="94" y="6"/>
                    <a:pt x="93" y="3"/>
                  </a:cubicBezTo>
                  <a:cubicBezTo>
                    <a:pt x="87" y="2"/>
                    <a:pt x="81" y="2"/>
                    <a:pt x="75" y="2"/>
                  </a:cubicBezTo>
                  <a:cubicBezTo>
                    <a:pt x="69" y="2"/>
                    <a:pt x="63" y="0"/>
                    <a:pt x="60" y="6"/>
                  </a:cubicBezTo>
                  <a:cubicBezTo>
                    <a:pt x="57" y="8"/>
                    <a:pt x="58" y="13"/>
                    <a:pt x="55" y="15"/>
                  </a:cubicBezTo>
                  <a:cubicBezTo>
                    <a:pt x="52" y="17"/>
                    <a:pt x="48" y="15"/>
                    <a:pt x="44" y="15"/>
                  </a:cubicBezTo>
                  <a:cubicBezTo>
                    <a:pt x="44" y="17"/>
                    <a:pt x="44" y="19"/>
                    <a:pt x="42" y="20"/>
                  </a:cubicBezTo>
                  <a:cubicBezTo>
                    <a:pt x="42" y="21"/>
                    <a:pt x="41" y="21"/>
                    <a:pt x="40" y="21"/>
                  </a:cubicBezTo>
                  <a:cubicBezTo>
                    <a:pt x="40" y="22"/>
                    <a:pt x="39" y="22"/>
                    <a:pt x="38" y="23"/>
                  </a:cubicBezTo>
                  <a:cubicBezTo>
                    <a:pt x="37" y="25"/>
                    <a:pt x="37" y="25"/>
                    <a:pt x="34" y="24"/>
                  </a:cubicBezTo>
                  <a:cubicBezTo>
                    <a:pt x="32" y="23"/>
                    <a:pt x="32" y="22"/>
                    <a:pt x="31" y="20"/>
                  </a:cubicBezTo>
                  <a:cubicBezTo>
                    <a:pt x="30" y="20"/>
                    <a:pt x="28" y="20"/>
                    <a:pt x="27" y="20"/>
                  </a:cubicBezTo>
                  <a:cubicBezTo>
                    <a:pt x="26" y="23"/>
                    <a:pt x="25" y="25"/>
                    <a:pt x="26" y="27"/>
                  </a:cubicBezTo>
                  <a:cubicBezTo>
                    <a:pt x="29" y="27"/>
                    <a:pt x="30" y="27"/>
                    <a:pt x="31" y="31"/>
                  </a:cubicBezTo>
                  <a:cubicBezTo>
                    <a:pt x="31" y="33"/>
                    <a:pt x="30" y="36"/>
                    <a:pt x="30" y="39"/>
                  </a:cubicBezTo>
                  <a:cubicBezTo>
                    <a:pt x="30" y="43"/>
                    <a:pt x="30" y="48"/>
                    <a:pt x="26" y="51"/>
                  </a:cubicBezTo>
                  <a:cubicBezTo>
                    <a:pt x="26" y="52"/>
                    <a:pt x="24" y="52"/>
                    <a:pt x="23" y="53"/>
                  </a:cubicBezTo>
                  <a:cubicBezTo>
                    <a:pt x="23" y="53"/>
                    <a:pt x="22" y="53"/>
                    <a:pt x="22" y="54"/>
                  </a:cubicBezTo>
                  <a:cubicBezTo>
                    <a:pt x="22" y="54"/>
                    <a:pt x="22" y="55"/>
                    <a:pt x="22" y="55"/>
                  </a:cubicBezTo>
                  <a:cubicBezTo>
                    <a:pt x="21" y="56"/>
                    <a:pt x="20" y="56"/>
                    <a:pt x="19" y="56"/>
                  </a:cubicBezTo>
                  <a:cubicBezTo>
                    <a:pt x="20" y="57"/>
                    <a:pt x="20" y="58"/>
                    <a:pt x="21" y="58"/>
                  </a:cubicBezTo>
                  <a:cubicBezTo>
                    <a:pt x="22" y="61"/>
                    <a:pt x="26" y="63"/>
                    <a:pt x="25" y="66"/>
                  </a:cubicBezTo>
                  <a:cubicBezTo>
                    <a:pt x="22" y="67"/>
                    <a:pt x="19" y="67"/>
                    <a:pt x="17" y="70"/>
                  </a:cubicBezTo>
                  <a:cubicBezTo>
                    <a:pt x="17" y="70"/>
                    <a:pt x="14" y="76"/>
                    <a:pt x="15" y="76"/>
                  </a:cubicBezTo>
                  <a:cubicBezTo>
                    <a:pt x="11" y="76"/>
                    <a:pt x="5" y="75"/>
                    <a:pt x="6" y="80"/>
                  </a:cubicBezTo>
                  <a:cubicBezTo>
                    <a:pt x="6" y="82"/>
                    <a:pt x="8" y="86"/>
                    <a:pt x="5" y="88"/>
                  </a:cubicBezTo>
                  <a:cubicBezTo>
                    <a:pt x="4" y="88"/>
                    <a:pt x="1" y="88"/>
                    <a:pt x="0" y="89"/>
                  </a:cubicBezTo>
                  <a:cubicBezTo>
                    <a:pt x="3" y="91"/>
                    <a:pt x="7" y="90"/>
                    <a:pt x="9" y="91"/>
                  </a:cubicBezTo>
                  <a:cubicBezTo>
                    <a:pt x="13" y="93"/>
                    <a:pt x="17" y="94"/>
                    <a:pt x="20" y="97"/>
                  </a:cubicBezTo>
                  <a:cubicBezTo>
                    <a:pt x="21" y="98"/>
                    <a:pt x="28" y="108"/>
                    <a:pt x="27" y="110"/>
                  </a:cubicBezTo>
                  <a:cubicBezTo>
                    <a:pt x="17" y="108"/>
                    <a:pt x="30" y="124"/>
                    <a:pt x="31" y="126"/>
                  </a:cubicBezTo>
                  <a:cubicBezTo>
                    <a:pt x="33" y="129"/>
                    <a:pt x="36" y="132"/>
                    <a:pt x="37" y="135"/>
                  </a:cubicBezTo>
                  <a:cubicBezTo>
                    <a:pt x="38" y="139"/>
                    <a:pt x="37" y="143"/>
                    <a:pt x="37" y="147"/>
                  </a:cubicBezTo>
                  <a:cubicBezTo>
                    <a:pt x="41" y="148"/>
                    <a:pt x="48" y="149"/>
                    <a:pt x="49" y="144"/>
                  </a:cubicBezTo>
                  <a:cubicBezTo>
                    <a:pt x="50" y="140"/>
                    <a:pt x="51" y="139"/>
                    <a:pt x="54" y="143"/>
                  </a:cubicBezTo>
                  <a:cubicBezTo>
                    <a:pt x="56" y="146"/>
                    <a:pt x="57" y="152"/>
                    <a:pt x="60" y="153"/>
                  </a:cubicBezTo>
                  <a:cubicBezTo>
                    <a:pt x="64" y="153"/>
                    <a:pt x="66" y="151"/>
                    <a:pt x="66" y="156"/>
                  </a:cubicBezTo>
                  <a:cubicBezTo>
                    <a:pt x="67" y="156"/>
                    <a:pt x="67" y="156"/>
                    <a:pt x="68" y="156"/>
                  </a:cubicBezTo>
                  <a:cubicBezTo>
                    <a:pt x="68" y="159"/>
                    <a:pt x="69" y="164"/>
                    <a:pt x="68" y="166"/>
                  </a:cubicBezTo>
                  <a:cubicBezTo>
                    <a:pt x="67" y="168"/>
                    <a:pt x="65" y="170"/>
                    <a:pt x="67" y="173"/>
                  </a:cubicBezTo>
                  <a:cubicBezTo>
                    <a:pt x="71" y="179"/>
                    <a:pt x="78" y="178"/>
                    <a:pt x="83" y="182"/>
                  </a:cubicBezTo>
                  <a:cubicBezTo>
                    <a:pt x="84" y="182"/>
                    <a:pt x="84" y="183"/>
                    <a:pt x="85" y="183"/>
                  </a:cubicBezTo>
                  <a:cubicBezTo>
                    <a:pt x="86" y="184"/>
                    <a:pt x="87" y="185"/>
                    <a:pt x="88" y="185"/>
                  </a:cubicBezTo>
                  <a:cubicBezTo>
                    <a:pt x="88" y="186"/>
                    <a:pt x="88" y="186"/>
                    <a:pt x="87" y="187"/>
                  </a:cubicBezTo>
                  <a:cubicBezTo>
                    <a:pt x="89" y="190"/>
                    <a:pt x="90" y="192"/>
                    <a:pt x="91" y="193"/>
                  </a:cubicBezTo>
                  <a:cubicBezTo>
                    <a:pt x="94" y="196"/>
                    <a:pt x="97" y="200"/>
                    <a:pt x="100" y="202"/>
                  </a:cubicBezTo>
                  <a:cubicBezTo>
                    <a:pt x="102" y="204"/>
                    <a:pt x="107" y="206"/>
                    <a:pt x="107" y="209"/>
                  </a:cubicBezTo>
                  <a:cubicBezTo>
                    <a:pt x="107" y="214"/>
                    <a:pt x="107" y="218"/>
                    <a:pt x="107" y="222"/>
                  </a:cubicBezTo>
                  <a:cubicBezTo>
                    <a:pt x="112" y="222"/>
                    <a:pt x="116" y="224"/>
                    <a:pt x="119" y="228"/>
                  </a:cubicBezTo>
                  <a:cubicBezTo>
                    <a:pt x="121" y="231"/>
                    <a:pt x="125" y="230"/>
                    <a:pt x="129" y="231"/>
                  </a:cubicBezTo>
                  <a:cubicBezTo>
                    <a:pt x="129" y="236"/>
                    <a:pt x="131" y="235"/>
                    <a:pt x="133" y="234"/>
                  </a:cubicBezTo>
                  <a:cubicBezTo>
                    <a:pt x="133" y="233"/>
                    <a:pt x="133" y="233"/>
                    <a:pt x="133" y="233"/>
                  </a:cubicBezTo>
                  <a:cubicBezTo>
                    <a:pt x="133" y="233"/>
                    <a:pt x="133" y="233"/>
                    <a:pt x="133" y="234"/>
                  </a:cubicBezTo>
                  <a:cubicBezTo>
                    <a:pt x="135" y="233"/>
                    <a:pt x="136" y="232"/>
                    <a:pt x="138" y="231"/>
                  </a:cubicBezTo>
                  <a:cubicBezTo>
                    <a:pt x="136" y="232"/>
                    <a:pt x="135" y="233"/>
                    <a:pt x="133" y="234"/>
                  </a:cubicBezTo>
                  <a:cubicBezTo>
                    <a:pt x="133" y="234"/>
                    <a:pt x="133" y="234"/>
                    <a:pt x="133" y="235"/>
                  </a:cubicBezTo>
                  <a:cubicBezTo>
                    <a:pt x="137" y="233"/>
                    <a:pt x="144" y="229"/>
                    <a:pt x="146" y="227"/>
                  </a:cubicBezTo>
                  <a:cubicBezTo>
                    <a:pt x="149" y="226"/>
                    <a:pt x="147" y="222"/>
                    <a:pt x="144" y="222"/>
                  </a:cubicBezTo>
                  <a:cubicBezTo>
                    <a:pt x="144" y="219"/>
                    <a:pt x="148" y="210"/>
                    <a:pt x="143" y="210"/>
                  </a:cubicBezTo>
                  <a:cubicBezTo>
                    <a:pt x="143" y="207"/>
                    <a:pt x="147" y="196"/>
                    <a:pt x="150" y="197"/>
                  </a:cubicBezTo>
                  <a:cubicBezTo>
                    <a:pt x="150" y="197"/>
                    <a:pt x="150" y="196"/>
                    <a:pt x="150" y="195"/>
                  </a:cubicBezTo>
                  <a:cubicBezTo>
                    <a:pt x="150" y="195"/>
                    <a:pt x="150" y="195"/>
                    <a:pt x="150" y="195"/>
                  </a:cubicBezTo>
                  <a:cubicBezTo>
                    <a:pt x="149" y="193"/>
                    <a:pt x="148" y="191"/>
                    <a:pt x="148" y="188"/>
                  </a:cubicBezTo>
                  <a:cubicBezTo>
                    <a:pt x="151" y="188"/>
                    <a:pt x="156" y="190"/>
                    <a:pt x="155" y="186"/>
                  </a:cubicBezTo>
                  <a:cubicBezTo>
                    <a:pt x="154" y="186"/>
                    <a:pt x="153" y="186"/>
                    <a:pt x="153" y="186"/>
                  </a:cubicBezTo>
                  <a:cubicBezTo>
                    <a:pt x="152" y="182"/>
                    <a:pt x="160" y="173"/>
                    <a:pt x="165" y="174"/>
                  </a:cubicBezTo>
                  <a:cubicBezTo>
                    <a:pt x="166" y="175"/>
                    <a:pt x="168" y="178"/>
                    <a:pt x="170" y="178"/>
                  </a:cubicBezTo>
                  <a:cubicBezTo>
                    <a:pt x="172" y="177"/>
                    <a:pt x="173" y="173"/>
                    <a:pt x="173" y="171"/>
                  </a:cubicBezTo>
                  <a:cubicBezTo>
                    <a:pt x="178" y="168"/>
                    <a:pt x="184" y="172"/>
                    <a:pt x="187" y="167"/>
                  </a:cubicBezTo>
                  <a:cubicBezTo>
                    <a:pt x="191" y="167"/>
                    <a:pt x="198" y="168"/>
                    <a:pt x="202" y="169"/>
                  </a:cubicBezTo>
                  <a:cubicBezTo>
                    <a:pt x="206" y="171"/>
                    <a:pt x="209" y="171"/>
                    <a:pt x="214" y="171"/>
                  </a:cubicBezTo>
                  <a:cubicBezTo>
                    <a:pt x="219" y="171"/>
                    <a:pt x="230" y="173"/>
                    <a:pt x="229" y="180"/>
                  </a:cubicBezTo>
                  <a:cubicBezTo>
                    <a:pt x="231" y="180"/>
                    <a:pt x="241" y="181"/>
                    <a:pt x="241" y="179"/>
                  </a:cubicBezTo>
                  <a:cubicBezTo>
                    <a:pt x="240" y="176"/>
                    <a:pt x="238" y="174"/>
                    <a:pt x="237" y="172"/>
                  </a:cubicBezTo>
                  <a:cubicBezTo>
                    <a:pt x="236" y="171"/>
                    <a:pt x="235" y="166"/>
                    <a:pt x="235" y="160"/>
                  </a:cubicBezTo>
                  <a:cubicBezTo>
                    <a:pt x="234" y="160"/>
                    <a:pt x="233" y="160"/>
                    <a:pt x="233" y="159"/>
                  </a:cubicBezTo>
                  <a:cubicBezTo>
                    <a:pt x="231" y="157"/>
                    <a:pt x="232" y="152"/>
                    <a:pt x="232" y="150"/>
                  </a:cubicBezTo>
                  <a:cubicBezTo>
                    <a:pt x="231" y="150"/>
                    <a:pt x="230" y="150"/>
                    <a:pt x="229" y="151"/>
                  </a:cubicBezTo>
                  <a:cubicBezTo>
                    <a:pt x="228" y="152"/>
                    <a:pt x="226" y="142"/>
                    <a:pt x="227" y="141"/>
                  </a:cubicBezTo>
                  <a:cubicBezTo>
                    <a:pt x="227" y="139"/>
                    <a:pt x="229" y="138"/>
                    <a:pt x="230" y="136"/>
                  </a:cubicBezTo>
                  <a:cubicBezTo>
                    <a:pt x="232" y="133"/>
                    <a:pt x="231" y="128"/>
                    <a:pt x="231" y="125"/>
                  </a:cubicBezTo>
                  <a:cubicBezTo>
                    <a:pt x="231" y="118"/>
                    <a:pt x="224" y="112"/>
                    <a:pt x="223" y="104"/>
                  </a:cubicBezTo>
                  <a:cubicBezTo>
                    <a:pt x="223" y="103"/>
                    <a:pt x="224" y="100"/>
                    <a:pt x="223" y="99"/>
                  </a:cubicBezTo>
                  <a:cubicBezTo>
                    <a:pt x="222" y="97"/>
                    <a:pt x="221" y="99"/>
                    <a:pt x="219" y="97"/>
                  </a:cubicBezTo>
                  <a:cubicBezTo>
                    <a:pt x="217" y="95"/>
                    <a:pt x="217" y="93"/>
                    <a:pt x="218" y="90"/>
                  </a:cubicBezTo>
                  <a:cubicBezTo>
                    <a:pt x="218" y="88"/>
                    <a:pt x="218" y="86"/>
                    <a:pt x="218" y="85"/>
                  </a:cubicBezTo>
                  <a:cubicBezTo>
                    <a:pt x="216" y="83"/>
                    <a:pt x="213" y="83"/>
                    <a:pt x="212" y="80"/>
                  </a:cubicBezTo>
                  <a:cubicBezTo>
                    <a:pt x="211" y="78"/>
                    <a:pt x="214" y="77"/>
                    <a:pt x="215" y="75"/>
                  </a:cubicBezTo>
                  <a:cubicBezTo>
                    <a:pt x="215" y="75"/>
                    <a:pt x="216" y="73"/>
                    <a:pt x="216" y="72"/>
                  </a:cubicBezTo>
                  <a:cubicBezTo>
                    <a:pt x="214" y="72"/>
                    <a:pt x="212" y="72"/>
                    <a:pt x="211" y="72"/>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d-ID" sz="1400" b="0" i="0" u="none" strike="noStrike" kern="0" cap="none" spc="0" normalizeH="0" baseline="0" noProof="0">
                <a:ln>
                  <a:noFill/>
                </a:ln>
                <a:solidFill>
                  <a:srgbClr val="E7E6E6"/>
                </a:solidFill>
                <a:effectLst/>
                <a:uLnTx/>
                <a:uFillTx/>
                <a:latin typeface="Arial"/>
                <a:cs typeface="Arial"/>
                <a:sym typeface="Arial"/>
              </a:endParaRPr>
            </a:p>
          </p:txBody>
        </p:sp>
        <p:sp>
          <p:nvSpPr>
            <p:cNvPr id="26" name="Freeform 19">
              <a:extLst>
                <a:ext uri="{FF2B5EF4-FFF2-40B4-BE49-F238E27FC236}">
                  <a16:creationId xmlns:a16="http://schemas.microsoft.com/office/drawing/2014/main" id="{529DDECC-8698-0D5B-E89F-867778D2E14C}"/>
                </a:ext>
              </a:extLst>
            </p:cNvPr>
            <p:cNvSpPr>
              <a:spLocks/>
            </p:cNvSpPr>
            <p:nvPr/>
          </p:nvSpPr>
          <p:spPr bwMode="auto">
            <a:xfrm>
              <a:off x="8113713" y="-823913"/>
              <a:ext cx="1104900" cy="882650"/>
            </a:xfrm>
            <a:custGeom>
              <a:avLst/>
              <a:gdLst>
                <a:gd name="T0" fmla="*/ 442 w 474"/>
                <a:gd name="T1" fmla="*/ 54 h 379"/>
                <a:gd name="T2" fmla="*/ 415 w 474"/>
                <a:gd name="T3" fmla="*/ 28 h 379"/>
                <a:gd name="T4" fmla="*/ 397 w 474"/>
                <a:gd name="T5" fmla="*/ 21 h 379"/>
                <a:gd name="T6" fmla="*/ 357 w 474"/>
                <a:gd name="T7" fmla="*/ 4 h 379"/>
                <a:gd name="T8" fmla="*/ 346 w 474"/>
                <a:gd name="T9" fmla="*/ 44 h 379"/>
                <a:gd name="T10" fmla="*/ 304 w 474"/>
                <a:gd name="T11" fmla="*/ 40 h 379"/>
                <a:gd name="T12" fmla="*/ 293 w 474"/>
                <a:gd name="T13" fmla="*/ 4 h 379"/>
                <a:gd name="T14" fmla="*/ 246 w 474"/>
                <a:gd name="T15" fmla="*/ 15 h 379"/>
                <a:gd name="T16" fmla="*/ 214 w 474"/>
                <a:gd name="T17" fmla="*/ 1 h 379"/>
                <a:gd name="T18" fmla="*/ 203 w 474"/>
                <a:gd name="T19" fmla="*/ 16 h 379"/>
                <a:gd name="T20" fmla="*/ 180 w 474"/>
                <a:gd name="T21" fmla="*/ 52 h 379"/>
                <a:gd name="T22" fmla="*/ 160 w 474"/>
                <a:gd name="T23" fmla="*/ 87 h 379"/>
                <a:gd name="T24" fmla="*/ 146 w 474"/>
                <a:gd name="T25" fmla="*/ 113 h 379"/>
                <a:gd name="T26" fmla="*/ 97 w 474"/>
                <a:gd name="T27" fmla="*/ 129 h 379"/>
                <a:gd name="T28" fmla="*/ 82 w 474"/>
                <a:gd name="T29" fmla="*/ 154 h 379"/>
                <a:gd name="T30" fmla="*/ 84 w 474"/>
                <a:gd name="T31" fmla="*/ 199 h 379"/>
                <a:gd name="T32" fmla="*/ 99 w 474"/>
                <a:gd name="T33" fmla="*/ 220 h 379"/>
                <a:gd name="T34" fmla="*/ 55 w 474"/>
                <a:gd name="T35" fmla="*/ 199 h 379"/>
                <a:gd name="T36" fmla="*/ 59 w 474"/>
                <a:gd name="T37" fmla="*/ 221 h 379"/>
                <a:gd name="T38" fmla="*/ 65 w 474"/>
                <a:gd name="T39" fmla="*/ 262 h 379"/>
                <a:gd name="T40" fmla="*/ 51 w 474"/>
                <a:gd name="T41" fmla="*/ 309 h 379"/>
                <a:gd name="T42" fmla="*/ 29 w 474"/>
                <a:gd name="T43" fmla="*/ 337 h 379"/>
                <a:gd name="T44" fmla="*/ 7 w 474"/>
                <a:gd name="T45" fmla="*/ 362 h 379"/>
                <a:gd name="T46" fmla="*/ 25 w 474"/>
                <a:gd name="T47" fmla="*/ 375 h 379"/>
                <a:gd name="T48" fmla="*/ 58 w 474"/>
                <a:gd name="T49" fmla="*/ 361 h 379"/>
                <a:gd name="T50" fmla="*/ 78 w 474"/>
                <a:gd name="T51" fmla="*/ 361 h 379"/>
                <a:gd name="T52" fmla="*/ 79 w 474"/>
                <a:gd name="T53" fmla="*/ 345 h 379"/>
                <a:gd name="T54" fmla="*/ 88 w 474"/>
                <a:gd name="T55" fmla="*/ 325 h 379"/>
                <a:gd name="T56" fmla="*/ 112 w 474"/>
                <a:gd name="T57" fmla="*/ 333 h 379"/>
                <a:gd name="T58" fmla="*/ 131 w 474"/>
                <a:gd name="T59" fmla="*/ 334 h 379"/>
                <a:gd name="T60" fmla="*/ 133 w 474"/>
                <a:gd name="T61" fmla="*/ 314 h 379"/>
                <a:gd name="T62" fmla="*/ 160 w 474"/>
                <a:gd name="T63" fmla="*/ 296 h 379"/>
                <a:gd name="T64" fmla="*/ 166 w 474"/>
                <a:gd name="T65" fmla="*/ 282 h 379"/>
                <a:gd name="T66" fmla="*/ 178 w 474"/>
                <a:gd name="T67" fmla="*/ 277 h 379"/>
                <a:gd name="T68" fmla="*/ 203 w 474"/>
                <a:gd name="T69" fmla="*/ 303 h 379"/>
                <a:gd name="T70" fmla="*/ 239 w 474"/>
                <a:gd name="T71" fmla="*/ 298 h 379"/>
                <a:gd name="T72" fmla="*/ 254 w 474"/>
                <a:gd name="T73" fmla="*/ 283 h 379"/>
                <a:gd name="T74" fmla="*/ 266 w 474"/>
                <a:gd name="T75" fmla="*/ 280 h 379"/>
                <a:gd name="T76" fmla="*/ 294 w 474"/>
                <a:gd name="T77" fmla="*/ 250 h 379"/>
                <a:gd name="T78" fmla="*/ 305 w 474"/>
                <a:gd name="T79" fmla="*/ 236 h 379"/>
                <a:gd name="T80" fmla="*/ 296 w 474"/>
                <a:gd name="T81" fmla="*/ 239 h 379"/>
                <a:gd name="T82" fmla="*/ 295 w 474"/>
                <a:gd name="T83" fmla="*/ 230 h 379"/>
                <a:gd name="T84" fmla="*/ 321 w 474"/>
                <a:gd name="T85" fmla="*/ 226 h 379"/>
                <a:gd name="T86" fmla="*/ 320 w 474"/>
                <a:gd name="T87" fmla="*/ 231 h 379"/>
                <a:gd name="T88" fmla="*/ 388 w 474"/>
                <a:gd name="T89" fmla="*/ 202 h 379"/>
                <a:gd name="T90" fmla="*/ 419 w 474"/>
                <a:gd name="T91" fmla="*/ 171 h 379"/>
                <a:gd name="T92" fmla="*/ 438 w 474"/>
                <a:gd name="T93" fmla="*/ 142 h 379"/>
                <a:gd name="T94" fmla="*/ 426 w 474"/>
                <a:gd name="T95" fmla="*/ 148 h 379"/>
                <a:gd name="T96" fmla="*/ 425 w 474"/>
                <a:gd name="T97" fmla="*/ 116 h 379"/>
                <a:gd name="T98" fmla="*/ 456 w 474"/>
                <a:gd name="T99" fmla="*/ 79 h 379"/>
                <a:gd name="T100" fmla="*/ 466 w 474"/>
                <a:gd name="T101" fmla="*/ 64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74" h="379">
                  <a:moveTo>
                    <a:pt x="466" y="64"/>
                  </a:moveTo>
                  <a:cubicBezTo>
                    <a:pt x="462" y="61"/>
                    <a:pt x="456" y="62"/>
                    <a:pt x="455" y="56"/>
                  </a:cubicBezTo>
                  <a:cubicBezTo>
                    <a:pt x="454" y="53"/>
                    <a:pt x="453" y="48"/>
                    <a:pt x="449" y="48"/>
                  </a:cubicBezTo>
                  <a:cubicBezTo>
                    <a:pt x="446" y="53"/>
                    <a:pt x="447" y="53"/>
                    <a:pt x="442" y="54"/>
                  </a:cubicBezTo>
                  <a:cubicBezTo>
                    <a:pt x="442" y="59"/>
                    <a:pt x="437" y="55"/>
                    <a:pt x="436" y="53"/>
                  </a:cubicBezTo>
                  <a:cubicBezTo>
                    <a:pt x="433" y="49"/>
                    <a:pt x="438" y="43"/>
                    <a:pt x="433" y="39"/>
                  </a:cubicBezTo>
                  <a:cubicBezTo>
                    <a:pt x="428" y="33"/>
                    <a:pt x="420" y="39"/>
                    <a:pt x="418" y="29"/>
                  </a:cubicBezTo>
                  <a:cubicBezTo>
                    <a:pt x="417" y="29"/>
                    <a:pt x="416" y="29"/>
                    <a:pt x="415" y="28"/>
                  </a:cubicBezTo>
                  <a:cubicBezTo>
                    <a:pt x="415" y="28"/>
                    <a:pt x="415" y="28"/>
                    <a:pt x="415" y="28"/>
                  </a:cubicBezTo>
                  <a:cubicBezTo>
                    <a:pt x="415" y="28"/>
                    <a:pt x="415" y="28"/>
                    <a:pt x="415" y="28"/>
                  </a:cubicBezTo>
                  <a:cubicBezTo>
                    <a:pt x="414" y="28"/>
                    <a:pt x="413" y="28"/>
                    <a:pt x="412" y="28"/>
                  </a:cubicBezTo>
                  <a:cubicBezTo>
                    <a:pt x="414" y="20"/>
                    <a:pt x="399" y="11"/>
                    <a:pt x="397" y="21"/>
                  </a:cubicBezTo>
                  <a:cubicBezTo>
                    <a:pt x="396" y="22"/>
                    <a:pt x="394" y="22"/>
                    <a:pt x="393" y="22"/>
                  </a:cubicBezTo>
                  <a:cubicBezTo>
                    <a:pt x="394" y="18"/>
                    <a:pt x="388" y="12"/>
                    <a:pt x="386" y="10"/>
                  </a:cubicBezTo>
                  <a:cubicBezTo>
                    <a:pt x="382" y="5"/>
                    <a:pt x="375" y="7"/>
                    <a:pt x="369" y="7"/>
                  </a:cubicBezTo>
                  <a:cubicBezTo>
                    <a:pt x="370" y="0"/>
                    <a:pt x="361" y="3"/>
                    <a:pt x="357" y="4"/>
                  </a:cubicBezTo>
                  <a:cubicBezTo>
                    <a:pt x="358" y="7"/>
                    <a:pt x="367" y="21"/>
                    <a:pt x="360" y="23"/>
                  </a:cubicBezTo>
                  <a:cubicBezTo>
                    <a:pt x="360" y="28"/>
                    <a:pt x="364" y="30"/>
                    <a:pt x="362" y="35"/>
                  </a:cubicBezTo>
                  <a:cubicBezTo>
                    <a:pt x="356" y="35"/>
                    <a:pt x="358" y="42"/>
                    <a:pt x="356" y="45"/>
                  </a:cubicBezTo>
                  <a:cubicBezTo>
                    <a:pt x="352" y="46"/>
                    <a:pt x="349" y="44"/>
                    <a:pt x="346" y="44"/>
                  </a:cubicBezTo>
                  <a:cubicBezTo>
                    <a:pt x="348" y="41"/>
                    <a:pt x="351" y="38"/>
                    <a:pt x="346" y="36"/>
                  </a:cubicBezTo>
                  <a:cubicBezTo>
                    <a:pt x="341" y="41"/>
                    <a:pt x="336" y="36"/>
                    <a:pt x="331" y="34"/>
                  </a:cubicBezTo>
                  <a:cubicBezTo>
                    <a:pt x="326" y="32"/>
                    <a:pt x="319" y="30"/>
                    <a:pt x="314" y="32"/>
                  </a:cubicBezTo>
                  <a:cubicBezTo>
                    <a:pt x="310" y="34"/>
                    <a:pt x="309" y="40"/>
                    <a:pt x="304" y="40"/>
                  </a:cubicBezTo>
                  <a:cubicBezTo>
                    <a:pt x="297" y="41"/>
                    <a:pt x="292" y="36"/>
                    <a:pt x="286" y="36"/>
                  </a:cubicBezTo>
                  <a:cubicBezTo>
                    <a:pt x="287" y="33"/>
                    <a:pt x="291" y="33"/>
                    <a:pt x="291" y="29"/>
                  </a:cubicBezTo>
                  <a:cubicBezTo>
                    <a:pt x="292" y="29"/>
                    <a:pt x="292" y="29"/>
                    <a:pt x="292" y="29"/>
                  </a:cubicBezTo>
                  <a:cubicBezTo>
                    <a:pt x="293" y="21"/>
                    <a:pt x="293" y="12"/>
                    <a:pt x="293" y="4"/>
                  </a:cubicBezTo>
                  <a:cubicBezTo>
                    <a:pt x="289" y="3"/>
                    <a:pt x="286" y="7"/>
                    <a:pt x="282" y="8"/>
                  </a:cubicBezTo>
                  <a:cubicBezTo>
                    <a:pt x="278" y="10"/>
                    <a:pt x="274" y="10"/>
                    <a:pt x="270" y="11"/>
                  </a:cubicBezTo>
                  <a:cubicBezTo>
                    <a:pt x="265" y="12"/>
                    <a:pt x="259" y="10"/>
                    <a:pt x="254" y="11"/>
                  </a:cubicBezTo>
                  <a:cubicBezTo>
                    <a:pt x="251" y="11"/>
                    <a:pt x="248" y="13"/>
                    <a:pt x="246" y="15"/>
                  </a:cubicBezTo>
                  <a:cubicBezTo>
                    <a:pt x="240" y="18"/>
                    <a:pt x="227" y="16"/>
                    <a:pt x="223" y="11"/>
                  </a:cubicBezTo>
                  <a:cubicBezTo>
                    <a:pt x="221" y="9"/>
                    <a:pt x="221" y="5"/>
                    <a:pt x="218" y="3"/>
                  </a:cubicBezTo>
                  <a:cubicBezTo>
                    <a:pt x="217" y="2"/>
                    <a:pt x="215" y="1"/>
                    <a:pt x="214" y="1"/>
                  </a:cubicBezTo>
                  <a:cubicBezTo>
                    <a:pt x="214" y="1"/>
                    <a:pt x="214" y="1"/>
                    <a:pt x="214" y="1"/>
                  </a:cubicBezTo>
                  <a:cubicBezTo>
                    <a:pt x="214" y="1"/>
                    <a:pt x="214" y="1"/>
                    <a:pt x="214" y="1"/>
                  </a:cubicBezTo>
                  <a:cubicBezTo>
                    <a:pt x="213" y="1"/>
                    <a:pt x="211" y="1"/>
                    <a:pt x="210" y="1"/>
                  </a:cubicBezTo>
                  <a:cubicBezTo>
                    <a:pt x="210" y="2"/>
                    <a:pt x="211" y="2"/>
                    <a:pt x="211" y="2"/>
                  </a:cubicBezTo>
                  <a:cubicBezTo>
                    <a:pt x="212" y="11"/>
                    <a:pt x="212" y="14"/>
                    <a:pt x="203" y="16"/>
                  </a:cubicBezTo>
                  <a:cubicBezTo>
                    <a:pt x="198" y="17"/>
                    <a:pt x="191" y="23"/>
                    <a:pt x="186" y="26"/>
                  </a:cubicBezTo>
                  <a:cubicBezTo>
                    <a:pt x="184" y="28"/>
                    <a:pt x="179" y="30"/>
                    <a:pt x="179" y="34"/>
                  </a:cubicBezTo>
                  <a:cubicBezTo>
                    <a:pt x="179" y="38"/>
                    <a:pt x="177" y="36"/>
                    <a:pt x="175" y="39"/>
                  </a:cubicBezTo>
                  <a:cubicBezTo>
                    <a:pt x="172" y="45"/>
                    <a:pt x="178" y="48"/>
                    <a:pt x="180" y="52"/>
                  </a:cubicBezTo>
                  <a:cubicBezTo>
                    <a:pt x="175" y="56"/>
                    <a:pt x="171" y="57"/>
                    <a:pt x="170" y="64"/>
                  </a:cubicBezTo>
                  <a:cubicBezTo>
                    <a:pt x="167" y="64"/>
                    <a:pt x="169" y="67"/>
                    <a:pt x="168" y="69"/>
                  </a:cubicBezTo>
                  <a:cubicBezTo>
                    <a:pt x="168" y="71"/>
                    <a:pt x="164" y="72"/>
                    <a:pt x="162" y="74"/>
                  </a:cubicBezTo>
                  <a:cubicBezTo>
                    <a:pt x="160" y="77"/>
                    <a:pt x="160" y="83"/>
                    <a:pt x="160" y="87"/>
                  </a:cubicBezTo>
                  <a:cubicBezTo>
                    <a:pt x="160" y="90"/>
                    <a:pt x="164" y="92"/>
                    <a:pt x="163" y="95"/>
                  </a:cubicBezTo>
                  <a:cubicBezTo>
                    <a:pt x="160" y="95"/>
                    <a:pt x="152" y="93"/>
                    <a:pt x="150" y="97"/>
                  </a:cubicBezTo>
                  <a:cubicBezTo>
                    <a:pt x="148" y="99"/>
                    <a:pt x="150" y="102"/>
                    <a:pt x="149" y="105"/>
                  </a:cubicBezTo>
                  <a:cubicBezTo>
                    <a:pt x="148" y="108"/>
                    <a:pt x="146" y="110"/>
                    <a:pt x="146" y="113"/>
                  </a:cubicBezTo>
                  <a:cubicBezTo>
                    <a:pt x="142" y="113"/>
                    <a:pt x="140" y="113"/>
                    <a:pt x="137" y="111"/>
                  </a:cubicBezTo>
                  <a:cubicBezTo>
                    <a:pt x="135" y="108"/>
                    <a:pt x="130" y="109"/>
                    <a:pt x="128" y="109"/>
                  </a:cubicBezTo>
                  <a:cubicBezTo>
                    <a:pt x="119" y="110"/>
                    <a:pt x="111" y="108"/>
                    <a:pt x="103" y="108"/>
                  </a:cubicBezTo>
                  <a:cubicBezTo>
                    <a:pt x="103" y="116"/>
                    <a:pt x="100" y="122"/>
                    <a:pt x="97" y="129"/>
                  </a:cubicBezTo>
                  <a:cubicBezTo>
                    <a:pt x="96" y="130"/>
                    <a:pt x="94" y="135"/>
                    <a:pt x="92" y="135"/>
                  </a:cubicBezTo>
                  <a:cubicBezTo>
                    <a:pt x="89" y="136"/>
                    <a:pt x="87" y="132"/>
                    <a:pt x="87" y="129"/>
                  </a:cubicBezTo>
                  <a:cubicBezTo>
                    <a:pt x="85" y="129"/>
                    <a:pt x="84" y="128"/>
                    <a:pt x="82" y="129"/>
                  </a:cubicBezTo>
                  <a:cubicBezTo>
                    <a:pt x="82" y="137"/>
                    <a:pt x="82" y="145"/>
                    <a:pt x="82" y="154"/>
                  </a:cubicBezTo>
                  <a:cubicBezTo>
                    <a:pt x="82" y="157"/>
                    <a:pt x="82" y="160"/>
                    <a:pt x="82" y="162"/>
                  </a:cubicBezTo>
                  <a:cubicBezTo>
                    <a:pt x="82" y="165"/>
                    <a:pt x="85" y="164"/>
                    <a:pt x="86" y="166"/>
                  </a:cubicBezTo>
                  <a:cubicBezTo>
                    <a:pt x="91" y="172"/>
                    <a:pt x="87" y="180"/>
                    <a:pt x="86" y="187"/>
                  </a:cubicBezTo>
                  <a:cubicBezTo>
                    <a:pt x="85" y="191"/>
                    <a:pt x="84" y="195"/>
                    <a:pt x="84" y="199"/>
                  </a:cubicBezTo>
                  <a:cubicBezTo>
                    <a:pt x="85" y="203"/>
                    <a:pt x="91" y="203"/>
                    <a:pt x="95" y="204"/>
                  </a:cubicBezTo>
                  <a:cubicBezTo>
                    <a:pt x="96" y="204"/>
                    <a:pt x="106" y="204"/>
                    <a:pt x="106" y="204"/>
                  </a:cubicBezTo>
                  <a:cubicBezTo>
                    <a:pt x="108" y="207"/>
                    <a:pt x="107" y="213"/>
                    <a:pt x="107" y="216"/>
                  </a:cubicBezTo>
                  <a:cubicBezTo>
                    <a:pt x="104" y="218"/>
                    <a:pt x="103" y="221"/>
                    <a:pt x="99" y="220"/>
                  </a:cubicBezTo>
                  <a:cubicBezTo>
                    <a:pt x="99" y="218"/>
                    <a:pt x="99" y="215"/>
                    <a:pt x="99" y="212"/>
                  </a:cubicBezTo>
                  <a:cubicBezTo>
                    <a:pt x="95" y="211"/>
                    <a:pt x="82" y="208"/>
                    <a:pt x="83" y="216"/>
                  </a:cubicBezTo>
                  <a:cubicBezTo>
                    <a:pt x="76" y="217"/>
                    <a:pt x="77" y="210"/>
                    <a:pt x="76" y="206"/>
                  </a:cubicBezTo>
                  <a:cubicBezTo>
                    <a:pt x="69" y="201"/>
                    <a:pt x="63" y="200"/>
                    <a:pt x="55" y="199"/>
                  </a:cubicBezTo>
                  <a:cubicBezTo>
                    <a:pt x="55" y="194"/>
                    <a:pt x="49" y="195"/>
                    <a:pt x="46" y="195"/>
                  </a:cubicBezTo>
                  <a:cubicBezTo>
                    <a:pt x="46" y="202"/>
                    <a:pt x="40" y="207"/>
                    <a:pt x="44" y="214"/>
                  </a:cubicBezTo>
                  <a:cubicBezTo>
                    <a:pt x="46" y="214"/>
                    <a:pt x="48" y="214"/>
                    <a:pt x="50" y="214"/>
                  </a:cubicBezTo>
                  <a:cubicBezTo>
                    <a:pt x="51" y="219"/>
                    <a:pt x="57" y="216"/>
                    <a:pt x="59" y="221"/>
                  </a:cubicBezTo>
                  <a:cubicBezTo>
                    <a:pt x="61" y="228"/>
                    <a:pt x="54" y="235"/>
                    <a:pt x="54" y="242"/>
                  </a:cubicBezTo>
                  <a:cubicBezTo>
                    <a:pt x="56" y="242"/>
                    <a:pt x="58" y="243"/>
                    <a:pt x="59" y="243"/>
                  </a:cubicBezTo>
                  <a:cubicBezTo>
                    <a:pt x="60" y="246"/>
                    <a:pt x="63" y="247"/>
                    <a:pt x="65" y="250"/>
                  </a:cubicBezTo>
                  <a:cubicBezTo>
                    <a:pt x="67" y="253"/>
                    <a:pt x="65" y="258"/>
                    <a:pt x="65" y="262"/>
                  </a:cubicBezTo>
                  <a:cubicBezTo>
                    <a:pt x="65" y="272"/>
                    <a:pt x="69" y="281"/>
                    <a:pt x="68" y="291"/>
                  </a:cubicBezTo>
                  <a:cubicBezTo>
                    <a:pt x="66" y="291"/>
                    <a:pt x="64" y="291"/>
                    <a:pt x="62" y="291"/>
                  </a:cubicBezTo>
                  <a:cubicBezTo>
                    <a:pt x="62" y="295"/>
                    <a:pt x="62" y="300"/>
                    <a:pt x="60" y="303"/>
                  </a:cubicBezTo>
                  <a:cubicBezTo>
                    <a:pt x="57" y="306"/>
                    <a:pt x="52" y="304"/>
                    <a:pt x="51" y="309"/>
                  </a:cubicBezTo>
                  <a:cubicBezTo>
                    <a:pt x="48" y="309"/>
                    <a:pt x="45" y="309"/>
                    <a:pt x="42" y="310"/>
                  </a:cubicBezTo>
                  <a:cubicBezTo>
                    <a:pt x="47" y="313"/>
                    <a:pt x="48" y="314"/>
                    <a:pt x="47" y="320"/>
                  </a:cubicBezTo>
                  <a:cubicBezTo>
                    <a:pt x="45" y="320"/>
                    <a:pt x="42" y="321"/>
                    <a:pt x="40" y="321"/>
                  </a:cubicBezTo>
                  <a:cubicBezTo>
                    <a:pt x="35" y="325"/>
                    <a:pt x="35" y="334"/>
                    <a:pt x="29" y="337"/>
                  </a:cubicBezTo>
                  <a:cubicBezTo>
                    <a:pt x="27" y="338"/>
                    <a:pt x="25" y="336"/>
                    <a:pt x="23" y="337"/>
                  </a:cubicBezTo>
                  <a:cubicBezTo>
                    <a:pt x="21" y="337"/>
                    <a:pt x="21" y="338"/>
                    <a:pt x="20" y="340"/>
                  </a:cubicBezTo>
                  <a:cubicBezTo>
                    <a:pt x="17" y="342"/>
                    <a:pt x="15" y="344"/>
                    <a:pt x="12" y="345"/>
                  </a:cubicBezTo>
                  <a:cubicBezTo>
                    <a:pt x="11" y="351"/>
                    <a:pt x="11" y="357"/>
                    <a:pt x="7" y="362"/>
                  </a:cubicBezTo>
                  <a:cubicBezTo>
                    <a:pt x="4" y="367"/>
                    <a:pt x="0" y="369"/>
                    <a:pt x="0" y="375"/>
                  </a:cubicBezTo>
                  <a:cubicBezTo>
                    <a:pt x="0" y="376"/>
                    <a:pt x="0" y="377"/>
                    <a:pt x="0" y="379"/>
                  </a:cubicBezTo>
                  <a:cubicBezTo>
                    <a:pt x="5" y="378"/>
                    <a:pt x="10" y="377"/>
                    <a:pt x="15" y="378"/>
                  </a:cubicBezTo>
                  <a:cubicBezTo>
                    <a:pt x="19" y="378"/>
                    <a:pt x="21" y="377"/>
                    <a:pt x="25" y="375"/>
                  </a:cubicBezTo>
                  <a:cubicBezTo>
                    <a:pt x="27" y="375"/>
                    <a:pt x="29" y="376"/>
                    <a:pt x="31" y="376"/>
                  </a:cubicBezTo>
                  <a:cubicBezTo>
                    <a:pt x="33" y="375"/>
                    <a:pt x="35" y="374"/>
                    <a:pt x="37" y="374"/>
                  </a:cubicBezTo>
                  <a:cubicBezTo>
                    <a:pt x="37" y="367"/>
                    <a:pt x="41" y="368"/>
                    <a:pt x="46" y="368"/>
                  </a:cubicBezTo>
                  <a:cubicBezTo>
                    <a:pt x="51" y="367"/>
                    <a:pt x="53" y="360"/>
                    <a:pt x="58" y="361"/>
                  </a:cubicBezTo>
                  <a:cubicBezTo>
                    <a:pt x="61" y="361"/>
                    <a:pt x="65" y="361"/>
                    <a:pt x="66" y="363"/>
                  </a:cubicBezTo>
                  <a:cubicBezTo>
                    <a:pt x="67" y="365"/>
                    <a:pt x="67" y="368"/>
                    <a:pt x="69" y="368"/>
                  </a:cubicBezTo>
                  <a:cubicBezTo>
                    <a:pt x="73" y="368"/>
                    <a:pt x="72" y="365"/>
                    <a:pt x="73" y="363"/>
                  </a:cubicBezTo>
                  <a:cubicBezTo>
                    <a:pt x="75" y="361"/>
                    <a:pt x="76" y="362"/>
                    <a:pt x="78" y="361"/>
                  </a:cubicBezTo>
                  <a:cubicBezTo>
                    <a:pt x="78" y="359"/>
                    <a:pt x="77" y="356"/>
                    <a:pt x="80" y="356"/>
                  </a:cubicBezTo>
                  <a:cubicBezTo>
                    <a:pt x="80" y="355"/>
                    <a:pt x="81" y="354"/>
                    <a:pt x="80" y="353"/>
                  </a:cubicBezTo>
                  <a:cubicBezTo>
                    <a:pt x="79" y="353"/>
                    <a:pt x="78" y="352"/>
                    <a:pt x="77" y="352"/>
                  </a:cubicBezTo>
                  <a:cubicBezTo>
                    <a:pt x="77" y="350"/>
                    <a:pt x="76" y="346"/>
                    <a:pt x="79" y="345"/>
                  </a:cubicBezTo>
                  <a:cubicBezTo>
                    <a:pt x="80" y="344"/>
                    <a:pt x="81" y="344"/>
                    <a:pt x="81" y="342"/>
                  </a:cubicBezTo>
                  <a:cubicBezTo>
                    <a:pt x="81" y="342"/>
                    <a:pt x="80" y="342"/>
                    <a:pt x="80" y="342"/>
                  </a:cubicBezTo>
                  <a:cubicBezTo>
                    <a:pt x="80" y="338"/>
                    <a:pt x="78" y="335"/>
                    <a:pt x="79" y="332"/>
                  </a:cubicBezTo>
                  <a:cubicBezTo>
                    <a:pt x="84" y="331"/>
                    <a:pt x="85" y="329"/>
                    <a:pt x="88" y="325"/>
                  </a:cubicBezTo>
                  <a:cubicBezTo>
                    <a:pt x="94" y="327"/>
                    <a:pt x="97" y="334"/>
                    <a:pt x="98" y="338"/>
                  </a:cubicBezTo>
                  <a:cubicBezTo>
                    <a:pt x="102" y="340"/>
                    <a:pt x="97" y="343"/>
                    <a:pt x="96" y="344"/>
                  </a:cubicBezTo>
                  <a:cubicBezTo>
                    <a:pt x="98" y="353"/>
                    <a:pt x="107" y="338"/>
                    <a:pt x="112" y="339"/>
                  </a:cubicBezTo>
                  <a:cubicBezTo>
                    <a:pt x="112" y="337"/>
                    <a:pt x="112" y="335"/>
                    <a:pt x="112" y="333"/>
                  </a:cubicBezTo>
                  <a:cubicBezTo>
                    <a:pt x="115" y="333"/>
                    <a:pt x="117" y="333"/>
                    <a:pt x="119" y="336"/>
                  </a:cubicBezTo>
                  <a:cubicBezTo>
                    <a:pt x="120" y="338"/>
                    <a:pt x="121" y="340"/>
                    <a:pt x="124" y="340"/>
                  </a:cubicBezTo>
                  <a:cubicBezTo>
                    <a:pt x="127" y="340"/>
                    <a:pt x="129" y="335"/>
                    <a:pt x="133" y="336"/>
                  </a:cubicBezTo>
                  <a:cubicBezTo>
                    <a:pt x="133" y="334"/>
                    <a:pt x="133" y="334"/>
                    <a:pt x="131" y="334"/>
                  </a:cubicBezTo>
                  <a:cubicBezTo>
                    <a:pt x="131" y="331"/>
                    <a:pt x="132" y="328"/>
                    <a:pt x="135" y="329"/>
                  </a:cubicBezTo>
                  <a:cubicBezTo>
                    <a:pt x="136" y="327"/>
                    <a:pt x="136" y="325"/>
                    <a:pt x="134" y="325"/>
                  </a:cubicBezTo>
                  <a:cubicBezTo>
                    <a:pt x="133" y="322"/>
                    <a:pt x="129" y="322"/>
                    <a:pt x="129" y="318"/>
                  </a:cubicBezTo>
                  <a:cubicBezTo>
                    <a:pt x="130" y="316"/>
                    <a:pt x="131" y="314"/>
                    <a:pt x="133" y="314"/>
                  </a:cubicBezTo>
                  <a:cubicBezTo>
                    <a:pt x="138" y="313"/>
                    <a:pt x="135" y="306"/>
                    <a:pt x="137" y="306"/>
                  </a:cubicBezTo>
                  <a:cubicBezTo>
                    <a:pt x="139" y="305"/>
                    <a:pt x="142" y="306"/>
                    <a:pt x="144" y="306"/>
                  </a:cubicBezTo>
                  <a:cubicBezTo>
                    <a:pt x="147" y="306"/>
                    <a:pt x="150" y="305"/>
                    <a:pt x="152" y="304"/>
                  </a:cubicBezTo>
                  <a:cubicBezTo>
                    <a:pt x="155" y="303"/>
                    <a:pt x="157" y="296"/>
                    <a:pt x="160" y="296"/>
                  </a:cubicBezTo>
                  <a:cubicBezTo>
                    <a:pt x="159" y="296"/>
                    <a:pt x="159" y="296"/>
                    <a:pt x="158" y="296"/>
                  </a:cubicBezTo>
                  <a:cubicBezTo>
                    <a:pt x="158" y="294"/>
                    <a:pt x="150" y="292"/>
                    <a:pt x="153" y="289"/>
                  </a:cubicBezTo>
                  <a:cubicBezTo>
                    <a:pt x="159" y="285"/>
                    <a:pt x="160" y="290"/>
                    <a:pt x="164" y="293"/>
                  </a:cubicBezTo>
                  <a:cubicBezTo>
                    <a:pt x="164" y="290"/>
                    <a:pt x="165" y="285"/>
                    <a:pt x="166" y="282"/>
                  </a:cubicBezTo>
                  <a:cubicBezTo>
                    <a:pt x="168" y="283"/>
                    <a:pt x="168" y="286"/>
                    <a:pt x="169" y="288"/>
                  </a:cubicBezTo>
                  <a:cubicBezTo>
                    <a:pt x="169" y="287"/>
                    <a:pt x="170" y="285"/>
                    <a:pt x="171" y="284"/>
                  </a:cubicBezTo>
                  <a:cubicBezTo>
                    <a:pt x="176" y="289"/>
                    <a:pt x="176" y="279"/>
                    <a:pt x="176" y="276"/>
                  </a:cubicBezTo>
                  <a:cubicBezTo>
                    <a:pt x="177" y="276"/>
                    <a:pt x="178" y="276"/>
                    <a:pt x="178" y="277"/>
                  </a:cubicBezTo>
                  <a:cubicBezTo>
                    <a:pt x="178" y="280"/>
                    <a:pt x="181" y="289"/>
                    <a:pt x="186" y="288"/>
                  </a:cubicBezTo>
                  <a:cubicBezTo>
                    <a:pt x="186" y="287"/>
                    <a:pt x="187" y="286"/>
                    <a:pt x="189" y="286"/>
                  </a:cubicBezTo>
                  <a:cubicBezTo>
                    <a:pt x="190" y="291"/>
                    <a:pt x="194" y="294"/>
                    <a:pt x="195" y="300"/>
                  </a:cubicBezTo>
                  <a:cubicBezTo>
                    <a:pt x="195" y="304"/>
                    <a:pt x="200" y="303"/>
                    <a:pt x="203" y="303"/>
                  </a:cubicBezTo>
                  <a:cubicBezTo>
                    <a:pt x="208" y="303"/>
                    <a:pt x="210" y="305"/>
                    <a:pt x="215" y="307"/>
                  </a:cubicBezTo>
                  <a:cubicBezTo>
                    <a:pt x="219" y="308"/>
                    <a:pt x="224" y="307"/>
                    <a:pt x="229" y="307"/>
                  </a:cubicBezTo>
                  <a:cubicBezTo>
                    <a:pt x="228" y="306"/>
                    <a:pt x="229" y="305"/>
                    <a:pt x="229" y="304"/>
                  </a:cubicBezTo>
                  <a:cubicBezTo>
                    <a:pt x="234" y="304"/>
                    <a:pt x="233" y="298"/>
                    <a:pt x="239" y="298"/>
                  </a:cubicBezTo>
                  <a:cubicBezTo>
                    <a:pt x="238" y="297"/>
                    <a:pt x="235" y="292"/>
                    <a:pt x="235" y="291"/>
                  </a:cubicBezTo>
                  <a:cubicBezTo>
                    <a:pt x="236" y="290"/>
                    <a:pt x="238" y="291"/>
                    <a:pt x="239" y="291"/>
                  </a:cubicBezTo>
                  <a:cubicBezTo>
                    <a:pt x="240" y="290"/>
                    <a:pt x="241" y="289"/>
                    <a:pt x="242" y="288"/>
                  </a:cubicBezTo>
                  <a:cubicBezTo>
                    <a:pt x="245" y="285"/>
                    <a:pt x="255" y="287"/>
                    <a:pt x="254" y="283"/>
                  </a:cubicBezTo>
                  <a:cubicBezTo>
                    <a:pt x="253" y="283"/>
                    <a:pt x="251" y="282"/>
                    <a:pt x="252" y="280"/>
                  </a:cubicBezTo>
                  <a:cubicBezTo>
                    <a:pt x="255" y="278"/>
                    <a:pt x="256" y="277"/>
                    <a:pt x="260" y="278"/>
                  </a:cubicBezTo>
                  <a:cubicBezTo>
                    <a:pt x="260" y="280"/>
                    <a:pt x="262" y="282"/>
                    <a:pt x="265" y="283"/>
                  </a:cubicBezTo>
                  <a:cubicBezTo>
                    <a:pt x="266" y="282"/>
                    <a:pt x="266" y="281"/>
                    <a:pt x="266" y="280"/>
                  </a:cubicBezTo>
                  <a:cubicBezTo>
                    <a:pt x="268" y="276"/>
                    <a:pt x="273" y="274"/>
                    <a:pt x="275" y="271"/>
                  </a:cubicBezTo>
                  <a:cubicBezTo>
                    <a:pt x="276" y="268"/>
                    <a:pt x="276" y="266"/>
                    <a:pt x="278" y="264"/>
                  </a:cubicBezTo>
                  <a:cubicBezTo>
                    <a:pt x="280" y="261"/>
                    <a:pt x="282" y="257"/>
                    <a:pt x="285" y="255"/>
                  </a:cubicBezTo>
                  <a:cubicBezTo>
                    <a:pt x="287" y="252"/>
                    <a:pt x="291" y="252"/>
                    <a:pt x="294" y="250"/>
                  </a:cubicBezTo>
                  <a:cubicBezTo>
                    <a:pt x="297" y="247"/>
                    <a:pt x="297" y="245"/>
                    <a:pt x="300" y="243"/>
                  </a:cubicBezTo>
                  <a:cubicBezTo>
                    <a:pt x="304" y="241"/>
                    <a:pt x="305" y="239"/>
                    <a:pt x="309" y="238"/>
                  </a:cubicBezTo>
                  <a:cubicBezTo>
                    <a:pt x="309" y="237"/>
                    <a:pt x="309" y="237"/>
                    <a:pt x="309" y="236"/>
                  </a:cubicBezTo>
                  <a:cubicBezTo>
                    <a:pt x="308" y="236"/>
                    <a:pt x="307" y="236"/>
                    <a:pt x="305" y="236"/>
                  </a:cubicBezTo>
                  <a:cubicBezTo>
                    <a:pt x="304" y="238"/>
                    <a:pt x="302" y="237"/>
                    <a:pt x="300" y="237"/>
                  </a:cubicBezTo>
                  <a:cubicBezTo>
                    <a:pt x="300" y="235"/>
                    <a:pt x="304" y="234"/>
                    <a:pt x="305" y="232"/>
                  </a:cubicBezTo>
                  <a:cubicBezTo>
                    <a:pt x="304" y="232"/>
                    <a:pt x="303" y="231"/>
                    <a:pt x="302" y="231"/>
                  </a:cubicBezTo>
                  <a:cubicBezTo>
                    <a:pt x="301" y="233"/>
                    <a:pt x="298" y="237"/>
                    <a:pt x="296" y="239"/>
                  </a:cubicBezTo>
                  <a:cubicBezTo>
                    <a:pt x="295" y="240"/>
                    <a:pt x="294" y="240"/>
                    <a:pt x="293" y="241"/>
                  </a:cubicBezTo>
                  <a:cubicBezTo>
                    <a:pt x="292" y="241"/>
                    <a:pt x="291" y="242"/>
                    <a:pt x="290" y="242"/>
                  </a:cubicBezTo>
                  <a:cubicBezTo>
                    <a:pt x="291" y="241"/>
                    <a:pt x="292" y="241"/>
                    <a:pt x="293" y="241"/>
                  </a:cubicBezTo>
                  <a:cubicBezTo>
                    <a:pt x="295" y="238"/>
                    <a:pt x="294" y="233"/>
                    <a:pt x="295" y="230"/>
                  </a:cubicBezTo>
                  <a:cubicBezTo>
                    <a:pt x="296" y="229"/>
                    <a:pt x="298" y="226"/>
                    <a:pt x="300" y="225"/>
                  </a:cubicBezTo>
                  <a:cubicBezTo>
                    <a:pt x="303" y="222"/>
                    <a:pt x="307" y="221"/>
                    <a:pt x="311" y="218"/>
                  </a:cubicBezTo>
                  <a:cubicBezTo>
                    <a:pt x="315" y="215"/>
                    <a:pt x="321" y="210"/>
                    <a:pt x="325" y="216"/>
                  </a:cubicBezTo>
                  <a:cubicBezTo>
                    <a:pt x="328" y="220"/>
                    <a:pt x="324" y="224"/>
                    <a:pt x="321" y="226"/>
                  </a:cubicBezTo>
                  <a:cubicBezTo>
                    <a:pt x="320" y="227"/>
                    <a:pt x="310" y="232"/>
                    <a:pt x="310" y="231"/>
                  </a:cubicBezTo>
                  <a:cubicBezTo>
                    <a:pt x="310" y="233"/>
                    <a:pt x="310" y="234"/>
                    <a:pt x="310" y="236"/>
                  </a:cubicBezTo>
                  <a:cubicBezTo>
                    <a:pt x="313" y="236"/>
                    <a:pt x="312" y="234"/>
                    <a:pt x="314" y="233"/>
                  </a:cubicBezTo>
                  <a:cubicBezTo>
                    <a:pt x="315" y="232"/>
                    <a:pt x="318" y="232"/>
                    <a:pt x="320" y="231"/>
                  </a:cubicBezTo>
                  <a:cubicBezTo>
                    <a:pt x="324" y="230"/>
                    <a:pt x="327" y="230"/>
                    <a:pt x="331" y="228"/>
                  </a:cubicBezTo>
                  <a:cubicBezTo>
                    <a:pt x="337" y="225"/>
                    <a:pt x="344" y="222"/>
                    <a:pt x="350" y="219"/>
                  </a:cubicBezTo>
                  <a:cubicBezTo>
                    <a:pt x="358" y="216"/>
                    <a:pt x="366" y="217"/>
                    <a:pt x="373" y="214"/>
                  </a:cubicBezTo>
                  <a:cubicBezTo>
                    <a:pt x="379" y="211"/>
                    <a:pt x="386" y="209"/>
                    <a:pt x="388" y="202"/>
                  </a:cubicBezTo>
                  <a:cubicBezTo>
                    <a:pt x="390" y="199"/>
                    <a:pt x="390" y="194"/>
                    <a:pt x="394" y="193"/>
                  </a:cubicBezTo>
                  <a:cubicBezTo>
                    <a:pt x="395" y="189"/>
                    <a:pt x="405" y="187"/>
                    <a:pt x="409" y="184"/>
                  </a:cubicBezTo>
                  <a:cubicBezTo>
                    <a:pt x="411" y="183"/>
                    <a:pt x="415" y="182"/>
                    <a:pt x="417" y="181"/>
                  </a:cubicBezTo>
                  <a:cubicBezTo>
                    <a:pt x="419" y="179"/>
                    <a:pt x="419" y="174"/>
                    <a:pt x="419" y="171"/>
                  </a:cubicBezTo>
                  <a:cubicBezTo>
                    <a:pt x="417" y="171"/>
                    <a:pt x="416" y="171"/>
                    <a:pt x="414" y="171"/>
                  </a:cubicBezTo>
                  <a:cubicBezTo>
                    <a:pt x="413" y="164"/>
                    <a:pt x="422" y="161"/>
                    <a:pt x="427" y="158"/>
                  </a:cubicBezTo>
                  <a:cubicBezTo>
                    <a:pt x="433" y="154"/>
                    <a:pt x="438" y="148"/>
                    <a:pt x="441" y="142"/>
                  </a:cubicBezTo>
                  <a:cubicBezTo>
                    <a:pt x="440" y="142"/>
                    <a:pt x="439" y="142"/>
                    <a:pt x="438" y="142"/>
                  </a:cubicBezTo>
                  <a:cubicBezTo>
                    <a:pt x="436" y="143"/>
                    <a:pt x="437" y="144"/>
                    <a:pt x="436" y="144"/>
                  </a:cubicBezTo>
                  <a:cubicBezTo>
                    <a:pt x="435" y="145"/>
                    <a:pt x="434" y="144"/>
                    <a:pt x="433" y="145"/>
                  </a:cubicBezTo>
                  <a:cubicBezTo>
                    <a:pt x="433" y="145"/>
                    <a:pt x="432" y="146"/>
                    <a:pt x="431" y="146"/>
                  </a:cubicBezTo>
                  <a:cubicBezTo>
                    <a:pt x="429" y="147"/>
                    <a:pt x="428" y="147"/>
                    <a:pt x="426" y="148"/>
                  </a:cubicBezTo>
                  <a:cubicBezTo>
                    <a:pt x="424" y="148"/>
                    <a:pt x="423" y="149"/>
                    <a:pt x="421" y="150"/>
                  </a:cubicBezTo>
                  <a:cubicBezTo>
                    <a:pt x="422" y="143"/>
                    <a:pt x="423" y="142"/>
                    <a:pt x="431" y="142"/>
                  </a:cubicBezTo>
                  <a:cubicBezTo>
                    <a:pt x="439" y="141"/>
                    <a:pt x="433" y="134"/>
                    <a:pt x="431" y="130"/>
                  </a:cubicBezTo>
                  <a:cubicBezTo>
                    <a:pt x="428" y="125"/>
                    <a:pt x="426" y="121"/>
                    <a:pt x="425" y="116"/>
                  </a:cubicBezTo>
                  <a:cubicBezTo>
                    <a:pt x="425" y="113"/>
                    <a:pt x="424" y="102"/>
                    <a:pt x="428" y="101"/>
                  </a:cubicBezTo>
                  <a:cubicBezTo>
                    <a:pt x="429" y="98"/>
                    <a:pt x="432" y="94"/>
                    <a:pt x="435" y="92"/>
                  </a:cubicBezTo>
                  <a:cubicBezTo>
                    <a:pt x="438" y="89"/>
                    <a:pt x="441" y="86"/>
                    <a:pt x="444" y="84"/>
                  </a:cubicBezTo>
                  <a:cubicBezTo>
                    <a:pt x="447" y="82"/>
                    <a:pt x="453" y="80"/>
                    <a:pt x="456" y="79"/>
                  </a:cubicBezTo>
                  <a:cubicBezTo>
                    <a:pt x="458" y="78"/>
                    <a:pt x="460" y="78"/>
                    <a:pt x="463" y="78"/>
                  </a:cubicBezTo>
                  <a:cubicBezTo>
                    <a:pt x="465" y="79"/>
                    <a:pt x="468" y="81"/>
                    <a:pt x="471" y="81"/>
                  </a:cubicBezTo>
                  <a:cubicBezTo>
                    <a:pt x="471" y="81"/>
                    <a:pt x="473" y="78"/>
                    <a:pt x="474" y="76"/>
                  </a:cubicBezTo>
                  <a:cubicBezTo>
                    <a:pt x="474" y="69"/>
                    <a:pt x="471" y="69"/>
                    <a:pt x="466" y="64"/>
                  </a:cubicBezTo>
                  <a:close/>
                </a:path>
              </a:pathLst>
            </a:custGeom>
            <a:solidFill>
              <a:schemeClr val="accent1">
                <a:lumMod val="20000"/>
                <a:lumOff val="80000"/>
              </a:schemeClr>
            </a:solid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d-ID" sz="1400" b="0" i="0" u="none" strike="noStrike" kern="0" cap="none" spc="0" normalizeH="0" baseline="0" noProof="0">
                <a:ln>
                  <a:noFill/>
                </a:ln>
                <a:solidFill>
                  <a:srgbClr val="E7E6E6"/>
                </a:solidFill>
                <a:effectLst/>
                <a:uLnTx/>
                <a:uFillTx/>
                <a:latin typeface="Arial"/>
                <a:cs typeface="Arial"/>
                <a:sym typeface="Arial"/>
              </a:endParaRPr>
            </a:p>
          </p:txBody>
        </p:sp>
        <p:sp>
          <p:nvSpPr>
            <p:cNvPr id="27" name="Freeform 20">
              <a:extLst>
                <a:ext uri="{FF2B5EF4-FFF2-40B4-BE49-F238E27FC236}">
                  <a16:creationId xmlns:a16="http://schemas.microsoft.com/office/drawing/2014/main" id="{B6D23ABE-B5E2-47CB-5872-9EE375F36A2E}"/>
                </a:ext>
              </a:extLst>
            </p:cNvPr>
            <p:cNvSpPr>
              <a:spLocks/>
            </p:cNvSpPr>
            <p:nvPr/>
          </p:nvSpPr>
          <p:spPr bwMode="auto">
            <a:xfrm>
              <a:off x="9832976" y="-1203325"/>
              <a:ext cx="188913" cy="271463"/>
            </a:xfrm>
            <a:custGeom>
              <a:avLst/>
              <a:gdLst>
                <a:gd name="T0" fmla="*/ 80 w 81"/>
                <a:gd name="T1" fmla="*/ 38 h 117"/>
                <a:gd name="T2" fmla="*/ 78 w 81"/>
                <a:gd name="T3" fmla="*/ 32 h 117"/>
                <a:gd name="T4" fmla="*/ 79 w 81"/>
                <a:gd name="T5" fmla="*/ 25 h 117"/>
                <a:gd name="T6" fmla="*/ 75 w 81"/>
                <a:gd name="T7" fmla="*/ 21 h 117"/>
                <a:gd name="T8" fmla="*/ 75 w 81"/>
                <a:gd name="T9" fmla="*/ 12 h 117"/>
                <a:gd name="T10" fmla="*/ 68 w 81"/>
                <a:gd name="T11" fmla="*/ 13 h 117"/>
                <a:gd name="T12" fmla="*/ 66 w 81"/>
                <a:gd name="T13" fmla="*/ 0 h 117"/>
                <a:gd name="T14" fmla="*/ 65 w 81"/>
                <a:gd name="T15" fmla="*/ 1 h 117"/>
                <a:gd name="T16" fmla="*/ 65 w 81"/>
                <a:gd name="T17" fmla="*/ 1 h 117"/>
                <a:gd name="T18" fmla="*/ 63 w 81"/>
                <a:gd name="T19" fmla="*/ 6 h 117"/>
                <a:gd name="T20" fmla="*/ 57 w 81"/>
                <a:gd name="T21" fmla="*/ 3 h 117"/>
                <a:gd name="T22" fmla="*/ 55 w 81"/>
                <a:gd name="T23" fmla="*/ 7 h 117"/>
                <a:gd name="T24" fmla="*/ 55 w 81"/>
                <a:gd name="T25" fmla="*/ 10 h 117"/>
                <a:gd name="T26" fmla="*/ 53 w 81"/>
                <a:gd name="T27" fmla="*/ 12 h 117"/>
                <a:gd name="T28" fmla="*/ 51 w 81"/>
                <a:gd name="T29" fmla="*/ 23 h 117"/>
                <a:gd name="T30" fmla="*/ 45 w 81"/>
                <a:gd name="T31" fmla="*/ 18 h 117"/>
                <a:gd name="T32" fmla="*/ 40 w 81"/>
                <a:gd name="T33" fmla="*/ 22 h 117"/>
                <a:gd name="T34" fmla="*/ 35 w 81"/>
                <a:gd name="T35" fmla="*/ 19 h 117"/>
                <a:gd name="T36" fmla="*/ 33 w 81"/>
                <a:gd name="T37" fmla="*/ 24 h 117"/>
                <a:gd name="T38" fmla="*/ 29 w 81"/>
                <a:gd name="T39" fmla="*/ 28 h 117"/>
                <a:gd name="T40" fmla="*/ 22 w 81"/>
                <a:gd name="T41" fmla="*/ 28 h 117"/>
                <a:gd name="T42" fmla="*/ 16 w 81"/>
                <a:gd name="T43" fmla="*/ 28 h 117"/>
                <a:gd name="T44" fmla="*/ 16 w 81"/>
                <a:gd name="T45" fmla="*/ 33 h 117"/>
                <a:gd name="T46" fmla="*/ 7 w 81"/>
                <a:gd name="T47" fmla="*/ 36 h 117"/>
                <a:gd name="T48" fmla="*/ 7 w 81"/>
                <a:gd name="T49" fmla="*/ 46 h 117"/>
                <a:gd name="T50" fmla="*/ 2 w 81"/>
                <a:gd name="T51" fmla="*/ 54 h 117"/>
                <a:gd name="T52" fmla="*/ 6 w 81"/>
                <a:gd name="T53" fmla="*/ 63 h 117"/>
                <a:gd name="T54" fmla="*/ 5 w 81"/>
                <a:gd name="T55" fmla="*/ 67 h 117"/>
                <a:gd name="T56" fmla="*/ 7 w 81"/>
                <a:gd name="T57" fmla="*/ 73 h 117"/>
                <a:gd name="T58" fmla="*/ 10 w 81"/>
                <a:gd name="T59" fmla="*/ 78 h 117"/>
                <a:gd name="T60" fmla="*/ 11 w 81"/>
                <a:gd name="T61" fmla="*/ 84 h 117"/>
                <a:gd name="T62" fmla="*/ 14 w 81"/>
                <a:gd name="T63" fmla="*/ 92 h 117"/>
                <a:gd name="T64" fmla="*/ 13 w 81"/>
                <a:gd name="T65" fmla="*/ 98 h 117"/>
                <a:gd name="T66" fmla="*/ 14 w 81"/>
                <a:gd name="T67" fmla="*/ 105 h 117"/>
                <a:gd name="T68" fmla="*/ 18 w 81"/>
                <a:gd name="T69" fmla="*/ 106 h 117"/>
                <a:gd name="T70" fmla="*/ 24 w 81"/>
                <a:gd name="T71" fmla="*/ 90 h 117"/>
                <a:gd name="T72" fmla="*/ 30 w 81"/>
                <a:gd name="T73" fmla="*/ 111 h 117"/>
                <a:gd name="T74" fmla="*/ 47 w 81"/>
                <a:gd name="T75" fmla="*/ 103 h 117"/>
                <a:gd name="T76" fmla="*/ 45 w 81"/>
                <a:gd name="T77" fmla="*/ 97 h 117"/>
                <a:gd name="T78" fmla="*/ 44 w 81"/>
                <a:gd name="T79" fmla="*/ 88 h 117"/>
                <a:gd name="T80" fmla="*/ 49 w 81"/>
                <a:gd name="T81" fmla="*/ 79 h 117"/>
                <a:gd name="T82" fmla="*/ 56 w 81"/>
                <a:gd name="T83" fmla="*/ 75 h 117"/>
                <a:gd name="T84" fmla="*/ 53 w 81"/>
                <a:gd name="T85" fmla="*/ 65 h 117"/>
                <a:gd name="T86" fmla="*/ 54 w 81"/>
                <a:gd name="T87" fmla="*/ 54 h 117"/>
                <a:gd name="T88" fmla="*/ 58 w 81"/>
                <a:gd name="T89" fmla="*/ 60 h 117"/>
                <a:gd name="T90" fmla="*/ 70 w 81"/>
                <a:gd name="T91" fmla="*/ 54 h 117"/>
                <a:gd name="T92" fmla="*/ 73 w 81"/>
                <a:gd name="T93" fmla="*/ 58 h 117"/>
                <a:gd name="T94" fmla="*/ 76 w 81"/>
                <a:gd name="T95" fmla="*/ 55 h 117"/>
                <a:gd name="T96" fmla="*/ 79 w 81"/>
                <a:gd name="T97" fmla="*/ 50 h 117"/>
                <a:gd name="T98" fmla="*/ 80 w 81"/>
                <a:gd name="T99" fmla="*/ 38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1" h="117">
                  <a:moveTo>
                    <a:pt x="80" y="38"/>
                  </a:moveTo>
                  <a:cubicBezTo>
                    <a:pt x="80" y="36"/>
                    <a:pt x="78" y="34"/>
                    <a:pt x="78" y="32"/>
                  </a:cubicBezTo>
                  <a:cubicBezTo>
                    <a:pt x="78" y="30"/>
                    <a:pt x="78" y="27"/>
                    <a:pt x="79" y="25"/>
                  </a:cubicBezTo>
                  <a:cubicBezTo>
                    <a:pt x="79" y="23"/>
                    <a:pt x="75" y="21"/>
                    <a:pt x="75" y="21"/>
                  </a:cubicBezTo>
                  <a:cubicBezTo>
                    <a:pt x="75" y="18"/>
                    <a:pt x="75" y="15"/>
                    <a:pt x="75" y="12"/>
                  </a:cubicBezTo>
                  <a:cubicBezTo>
                    <a:pt x="72" y="13"/>
                    <a:pt x="68" y="13"/>
                    <a:pt x="68" y="13"/>
                  </a:cubicBezTo>
                  <a:cubicBezTo>
                    <a:pt x="69" y="8"/>
                    <a:pt x="68" y="3"/>
                    <a:pt x="66" y="0"/>
                  </a:cubicBezTo>
                  <a:cubicBezTo>
                    <a:pt x="66" y="0"/>
                    <a:pt x="65" y="1"/>
                    <a:pt x="65" y="1"/>
                  </a:cubicBezTo>
                  <a:cubicBezTo>
                    <a:pt x="65" y="1"/>
                    <a:pt x="65" y="1"/>
                    <a:pt x="65" y="1"/>
                  </a:cubicBezTo>
                  <a:cubicBezTo>
                    <a:pt x="64" y="3"/>
                    <a:pt x="64" y="5"/>
                    <a:pt x="63" y="6"/>
                  </a:cubicBezTo>
                  <a:cubicBezTo>
                    <a:pt x="61" y="7"/>
                    <a:pt x="59" y="3"/>
                    <a:pt x="57" y="3"/>
                  </a:cubicBezTo>
                  <a:cubicBezTo>
                    <a:pt x="56" y="5"/>
                    <a:pt x="55" y="5"/>
                    <a:pt x="55" y="7"/>
                  </a:cubicBezTo>
                  <a:cubicBezTo>
                    <a:pt x="54" y="8"/>
                    <a:pt x="55" y="9"/>
                    <a:pt x="55" y="10"/>
                  </a:cubicBezTo>
                  <a:cubicBezTo>
                    <a:pt x="54" y="11"/>
                    <a:pt x="53" y="11"/>
                    <a:pt x="53" y="12"/>
                  </a:cubicBezTo>
                  <a:cubicBezTo>
                    <a:pt x="51" y="15"/>
                    <a:pt x="54" y="20"/>
                    <a:pt x="51" y="23"/>
                  </a:cubicBezTo>
                  <a:cubicBezTo>
                    <a:pt x="49" y="21"/>
                    <a:pt x="48" y="18"/>
                    <a:pt x="45" y="18"/>
                  </a:cubicBezTo>
                  <a:cubicBezTo>
                    <a:pt x="41" y="17"/>
                    <a:pt x="40" y="19"/>
                    <a:pt x="40" y="22"/>
                  </a:cubicBezTo>
                  <a:cubicBezTo>
                    <a:pt x="37" y="23"/>
                    <a:pt x="36" y="20"/>
                    <a:pt x="35" y="19"/>
                  </a:cubicBezTo>
                  <a:cubicBezTo>
                    <a:pt x="33" y="20"/>
                    <a:pt x="34" y="22"/>
                    <a:pt x="33" y="24"/>
                  </a:cubicBezTo>
                  <a:cubicBezTo>
                    <a:pt x="32" y="25"/>
                    <a:pt x="30" y="27"/>
                    <a:pt x="29" y="28"/>
                  </a:cubicBezTo>
                  <a:cubicBezTo>
                    <a:pt x="26" y="30"/>
                    <a:pt x="25" y="29"/>
                    <a:pt x="22" y="28"/>
                  </a:cubicBezTo>
                  <a:cubicBezTo>
                    <a:pt x="20" y="28"/>
                    <a:pt x="18" y="28"/>
                    <a:pt x="16" y="28"/>
                  </a:cubicBezTo>
                  <a:cubicBezTo>
                    <a:pt x="15" y="29"/>
                    <a:pt x="16" y="31"/>
                    <a:pt x="16" y="33"/>
                  </a:cubicBezTo>
                  <a:cubicBezTo>
                    <a:pt x="12" y="33"/>
                    <a:pt x="11" y="36"/>
                    <a:pt x="7" y="36"/>
                  </a:cubicBezTo>
                  <a:cubicBezTo>
                    <a:pt x="6" y="39"/>
                    <a:pt x="7" y="42"/>
                    <a:pt x="7" y="46"/>
                  </a:cubicBezTo>
                  <a:cubicBezTo>
                    <a:pt x="6" y="49"/>
                    <a:pt x="3" y="51"/>
                    <a:pt x="2" y="54"/>
                  </a:cubicBezTo>
                  <a:cubicBezTo>
                    <a:pt x="0" y="59"/>
                    <a:pt x="5" y="59"/>
                    <a:pt x="6" y="63"/>
                  </a:cubicBezTo>
                  <a:cubicBezTo>
                    <a:pt x="6" y="64"/>
                    <a:pt x="5" y="66"/>
                    <a:pt x="5" y="67"/>
                  </a:cubicBezTo>
                  <a:cubicBezTo>
                    <a:pt x="5" y="69"/>
                    <a:pt x="7" y="71"/>
                    <a:pt x="7" y="73"/>
                  </a:cubicBezTo>
                  <a:cubicBezTo>
                    <a:pt x="8" y="74"/>
                    <a:pt x="9" y="76"/>
                    <a:pt x="10" y="78"/>
                  </a:cubicBezTo>
                  <a:cubicBezTo>
                    <a:pt x="11" y="80"/>
                    <a:pt x="10" y="82"/>
                    <a:pt x="11" y="84"/>
                  </a:cubicBezTo>
                  <a:cubicBezTo>
                    <a:pt x="11" y="87"/>
                    <a:pt x="14" y="89"/>
                    <a:pt x="14" y="92"/>
                  </a:cubicBezTo>
                  <a:cubicBezTo>
                    <a:pt x="14" y="94"/>
                    <a:pt x="13" y="96"/>
                    <a:pt x="13" y="98"/>
                  </a:cubicBezTo>
                  <a:cubicBezTo>
                    <a:pt x="13" y="100"/>
                    <a:pt x="13" y="103"/>
                    <a:pt x="14" y="105"/>
                  </a:cubicBezTo>
                  <a:cubicBezTo>
                    <a:pt x="14" y="105"/>
                    <a:pt x="18" y="108"/>
                    <a:pt x="18" y="106"/>
                  </a:cubicBezTo>
                  <a:cubicBezTo>
                    <a:pt x="18" y="103"/>
                    <a:pt x="16" y="85"/>
                    <a:pt x="24" y="90"/>
                  </a:cubicBezTo>
                  <a:cubicBezTo>
                    <a:pt x="30" y="95"/>
                    <a:pt x="24" y="106"/>
                    <a:pt x="30" y="111"/>
                  </a:cubicBezTo>
                  <a:cubicBezTo>
                    <a:pt x="35" y="117"/>
                    <a:pt x="47" y="109"/>
                    <a:pt x="47" y="103"/>
                  </a:cubicBezTo>
                  <a:cubicBezTo>
                    <a:pt x="47" y="101"/>
                    <a:pt x="45" y="99"/>
                    <a:pt x="45" y="97"/>
                  </a:cubicBezTo>
                  <a:cubicBezTo>
                    <a:pt x="44" y="94"/>
                    <a:pt x="42" y="90"/>
                    <a:pt x="44" y="88"/>
                  </a:cubicBezTo>
                  <a:cubicBezTo>
                    <a:pt x="45" y="84"/>
                    <a:pt x="49" y="83"/>
                    <a:pt x="49" y="79"/>
                  </a:cubicBezTo>
                  <a:cubicBezTo>
                    <a:pt x="50" y="76"/>
                    <a:pt x="52" y="75"/>
                    <a:pt x="56" y="75"/>
                  </a:cubicBezTo>
                  <a:cubicBezTo>
                    <a:pt x="57" y="71"/>
                    <a:pt x="53" y="68"/>
                    <a:pt x="53" y="65"/>
                  </a:cubicBezTo>
                  <a:cubicBezTo>
                    <a:pt x="53" y="62"/>
                    <a:pt x="52" y="56"/>
                    <a:pt x="54" y="54"/>
                  </a:cubicBezTo>
                  <a:cubicBezTo>
                    <a:pt x="59" y="53"/>
                    <a:pt x="56" y="58"/>
                    <a:pt x="58" y="60"/>
                  </a:cubicBezTo>
                  <a:cubicBezTo>
                    <a:pt x="63" y="63"/>
                    <a:pt x="66" y="55"/>
                    <a:pt x="70" y="54"/>
                  </a:cubicBezTo>
                  <a:cubicBezTo>
                    <a:pt x="72" y="54"/>
                    <a:pt x="72" y="56"/>
                    <a:pt x="73" y="58"/>
                  </a:cubicBezTo>
                  <a:cubicBezTo>
                    <a:pt x="72" y="57"/>
                    <a:pt x="76" y="56"/>
                    <a:pt x="76" y="55"/>
                  </a:cubicBezTo>
                  <a:cubicBezTo>
                    <a:pt x="77" y="54"/>
                    <a:pt x="78" y="51"/>
                    <a:pt x="79" y="50"/>
                  </a:cubicBezTo>
                  <a:cubicBezTo>
                    <a:pt x="80" y="46"/>
                    <a:pt x="81" y="42"/>
                    <a:pt x="80" y="38"/>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d-ID" sz="1400" b="0" i="0" u="none" strike="noStrike" kern="0" cap="none" spc="0" normalizeH="0" baseline="0" noProof="0">
                <a:ln>
                  <a:noFill/>
                </a:ln>
                <a:solidFill>
                  <a:srgbClr val="E7E6E6"/>
                </a:solidFill>
                <a:effectLst/>
                <a:uLnTx/>
                <a:uFillTx/>
                <a:latin typeface="Arial"/>
                <a:cs typeface="Arial"/>
                <a:sym typeface="Arial"/>
              </a:endParaRPr>
            </a:p>
          </p:txBody>
        </p:sp>
        <p:sp>
          <p:nvSpPr>
            <p:cNvPr id="28" name="Freeform 21">
              <a:extLst>
                <a:ext uri="{FF2B5EF4-FFF2-40B4-BE49-F238E27FC236}">
                  <a16:creationId xmlns:a16="http://schemas.microsoft.com/office/drawing/2014/main" id="{1F069FFA-1819-465F-CAF7-BA0941A90235}"/>
                </a:ext>
              </a:extLst>
            </p:cNvPr>
            <p:cNvSpPr>
              <a:spLocks/>
            </p:cNvSpPr>
            <p:nvPr/>
          </p:nvSpPr>
          <p:spPr bwMode="auto">
            <a:xfrm>
              <a:off x="7681913" y="1624013"/>
              <a:ext cx="46038" cy="31750"/>
            </a:xfrm>
            <a:custGeom>
              <a:avLst/>
              <a:gdLst>
                <a:gd name="T0" fmla="*/ 2 w 20"/>
                <a:gd name="T1" fmla="*/ 6 h 14"/>
                <a:gd name="T2" fmla="*/ 11 w 20"/>
                <a:gd name="T3" fmla="*/ 8 h 14"/>
                <a:gd name="T4" fmla="*/ 16 w 20"/>
                <a:gd name="T5" fmla="*/ 11 h 14"/>
                <a:gd name="T6" fmla="*/ 20 w 20"/>
                <a:gd name="T7" fmla="*/ 14 h 14"/>
                <a:gd name="T8" fmla="*/ 19 w 20"/>
                <a:gd name="T9" fmla="*/ 11 h 14"/>
                <a:gd name="T10" fmla="*/ 15 w 20"/>
                <a:gd name="T11" fmla="*/ 8 h 14"/>
                <a:gd name="T12" fmla="*/ 13 w 20"/>
                <a:gd name="T13" fmla="*/ 1 h 14"/>
                <a:gd name="T14" fmla="*/ 10 w 20"/>
                <a:gd name="T15" fmla="*/ 3 h 14"/>
                <a:gd name="T16" fmla="*/ 5 w 20"/>
                <a:gd name="T17" fmla="*/ 4 h 14"/>
                <a:gd name="T18" fmla="*/ 0 w 20"/>
                <a:gd name="T19" fmla="*/ 4 h 14"/>
                <a:gd name="T20" fmla="*/ 2 w 20"/>
                <a:gd name="T2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14">
                  <a:moveTo>
                    <a:pt x="2" y="6"/>
                  </a:moveTo>
                  <a:cubicBezTo>
                    <a:pt x="4" y="5"/>
                    <a:pt x="9" y="7"/>
                    <a:pt x="11" y="8"/>
                  </a:cubicBezTo>
                  <a:cubicBezTo>
                    <a:pt x="13" y="9"/>
                    <a:pt x="14" y="10"/>
                    <a:pt x="16" y="11"/>
                  </a:cubicBezTo>
                  <a:cubicBezTo>
                    <a:pt x="17" y="12"/>
                    <a:pt x="18" y="14"/>
                    <a:pt x="20" y="14"/>
                  </a:cubicBezTo>
                  <a:cubicBezTo>
                    <a:pt x="19" y="13"/>
                    <a:pt x="19" y="12"/>
                    <a:pt x="19" y="11"/>
                  </a:cubicBezTo>
                  <a:cubicBezTo>
                    <a:pt x="18" y="9"/>
                    <a:pt x="16" y="9"/>
                    <a:pt x="15" y="8"/>
                  </a:cubicBezTo>
                  <a:cubicBezTo>
                    <a:pt x="12" y="6"/>
                    <a:pt x="13" y="4"/>
                    <a:pt x="13" y="1"/>
                  </a:cubicBezTo>
                  <a:cubicBezTo>
                    <a:pt x="11" y="0"/>
                    <a:pt x="10" y="2"/>
                    <a:pt x="10" y="3"/>
                  </a:cubicBezTo>
                  <a:cubicBezTo>
                    <a:pt x="8" y="4"/>
                    <a:pt x="7" y="4"/>
                    <a:pt x="5" y="4"/>
                  </a:cubicBezTo>
                  <a:cubicBezTo>
                    <a:pt x="3" y="4"/>
                    <a:pt x="1" y="5"/>
                    <a:pt x="0" y="4"/>
                  </a:cubicBezTo>
                  <a:cubicBezTo>
                    <a:pt x="1" y="5"/>
                    <a:pt x="2" y="6"/>
                    <a:pt x="2" y="6"/>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d-ID" sz="1400" b="0" i="0" u="none" strike="noStrike" kern="0" cap="none" spc="0" normalizeH="0" baseline="0" noProof="0">
                <a:ln>
                  <a:noFill/>
                </a:ln>
                <a:solidFill>
                  <a:srgbClr val="E7E6E6"/>
                </a:solidFill>
                <a:effectLst/>
                <a:uLnTx/>
                <a:uFillTx/>
                <a:latin typeface="Arial"/>
                <a:cs typeface="Arial"/>
                <a:sym typeface="Arial"/>
              </a:endParaRPr>
            </a:p>
          </p:txBody>
        </p:sp>
        <p:sp>
          <p:nvSpPr>
            <p:cNvPr id="29" name="Freeform 22">
              <a:extLst>
                <a:ext uri="{FF2B5EF4-FFF2-40B4-BE49-F238E27FC236}">
                  <a16:creationId xmlns:a16="http://schemas.microsoft.com/office/drawing/2014/main" id="{8F3090E9-CFDA-82CE-19F3-02F9E0861556}"/>
                </a:ext>
              </a:extLst>
            </p:cNvPr>
            <p:cNvSpPr>
              <a:spLocks/>
            </p:cNvSpPr>
            <p:nvPr/>
          </p:nvSpPr>
          <p:spPr bwMode="auto">
            <a:xfrm>
              <a:off x="9986963" y="-1212850"/>
              <a:ext cx="7938" cy="9525"/>
            </a:xfrm>
            <a:custGeom>
              <a:avLst/>
              <a:gdLst>
                <a:gd name="T0" fmla="*/ 2 w 3"/>
                <a:gd name="T1" fmla="*/ 3 h 4"/>
                <a:gd name="T2" fmla="*/ 3 w 3"/>
                <a:gd name="T3" fmla="*/ 0 h 4"/>
                <a:gd name="T4" fmla="*/ 0 w 3"/>
                <a:gd name="T5" fmla="*/ 3 h 4"/>
                <a:gd name="T6" fmla="*/ 2 w 3"/>
                <a:gd name="T7" fmla="*/ 3 h 4"/>
              </a:gdLst>
              <a:ahLst/>
              <a:cxnLst>
                <a:cxn ang="0">
                  <a:pos x="T0" y="T1"/>
                </a:cxn>
                <a:cxn ang="0">
                  <a:pos x="T2" y="T3"/>
                </a:cxn>
                <a:cxn ang="0">
                  <a:pos x="T4" y="T5"/>
                </a:cxn>
                <a:cxn ang="0">
                  <a:pos x="T6" y="T7"/>
                </a:cxn>
              </a:cxnLst>
              <a:rect l="0" t="0" r="r" b="b"/>
              <a:pathLst>
                <a:path w="3" h="4">
                  <a:moveTo>
                    <a:pt x="2" y="3"/>
                  </a:moveTo>
                  <a:cubicBezTo>
                    <a:pt x="3" y="2"/>
                    <a:pt x="3" y="1"/>
                    <a:pt x="3" y="0"/>
                  </a:cubicBezTo>
                  <a:cubicBezTo>
                    <a:pt x="2" y="1"/>
                    <a:pt x="1" y="2"/>
                    <a:pt x="0" y="3"/>
                  </a:cubicBezTo>
                  <a:cubicBezTo>
                    <a:pt x="1" y="3"/>
                    <a:pt x="2" y="4"/>
                    <a:pt x="2" y="3"/>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d-ID" sz="1400" b="0" i="0" u="none" strike="noStrike" kern="0" cap="none" spc="0" normalizeH="0" baseline="0" noProof="0">
                <a:ln>
                  <a:noFill/>
                </a:ln>
                <a:solidFill>
                  <a:srgbClr val="E7E6E6"/>
                </a:solidFill>
                <a:effectLst/>
                <a:uLnTx/>
                <a:uFillTx/>
                <a:latin typeface="Arial"/>
                <a:cs typeface="Arial"/>
                <a:sym typeface="Arial"/>
              </a:endParaRPr>
            </a:p>
          </p:txBody>
        </p:sp>
        <p:sp>
          <p:nvSpPr>
            <p:cNvPr id="30" name="Freeform 23">
              <a:extLst>
                <a:ext uri="{FF2B5EF4-FFF2-40B4-BE49-F238E27FC236}">
                  <a16:creationId xmlns:a16="http://schemas.microsoft.com/office/drawing/2014/main" id="{E8788156-F8E5-05E2-58C1-0F7704C81469}"/>
                </a:ext>
              </a:extLst>
            </p:cNvPr>
            <p:cNvSpPr>
              <a:spLocks/>
            </p:cNvSpPr>
            <p:nvPr/>
          </p:nvSpPr>
          <p:spPr bwMode="auto">
            <a:xfrm>
              <a:off x="7672388" y="1633538"/>
              <a:ext cx="9525" cy="0"/>
            </a:xfrm>
            <a:custGeom>
              <a:avLst/>
              <a:gdLst>
                <a:gd name="T0" fmla="*/ 4 w 4"/>
                <a:gd name="T1" fmla="*/ 1 w 4"/>
                <a:gd name="T2" fmla="*/ 0 w 4"/>
                <a:gd name="T3" fmla="*/ 2 w 4"/>
                <a:gd name="T4" fmla="*/ 4 w 4"/>
              </a:gdLst>
              <a:ahLst/>
              <a:cxnLst>
                <a:cxn ang="0">
                  <a:pos x="T0" y="0"/>
                </a:cxn>
                <a:cxn ang="0">
                  <a:pos x="T1" y="0"/>
                </a:cxn>
                <a:cxn ang="0">
                  <a:pos x="T2" y="0"/>
                </a:cxn>
                <a:cxn ang="0">
                  <a:pos x="T3" y="0"/>
                </a:cxn>
                <a:cxn ang="0">
                  <a:pos x="T4" y="0"/>
                </a:cxn>
              </a:cxnLst>
              <a:rect l="0" t="0" r="r" b="b"/>
              <a:pathLst>
                <a:path w="4">
                  <a:moveTo>
                    <a:pt x="4" y="0"/>
                  </a:moveTo>
                  <a:cubicBezTo>
                    <a:pt x="3" y="0"/>
                    <a:pt x="2" y="0"/>
                    <a:pt x="1" y="0"/>
                  </a:cubicBezTo>
                  <a:cubicBezTo>
                    <a:pt x="1" y="0"/>
                    <a:pt x="1" y="0"/>
                    <a:pt x="0" y="0"/>
                  </a:cubicBezTo>
                  <a:cubicBezTo>
                    <a:pt x="1" y="0"/>
                    <a:pt x="2" y="0"/>
                    <a:pt x="2" y="0"/>
                  </a:cubicBezTo>
                  <a:cubicBezTo>
                    <a:pt x="3" y="0"/>
                    <a:pt x="3" y="0"/>
                    <a:pt x="4" y="0"/>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d-ID" sz="1400" b="0" i="0" u="none" strike="noStrike" kern="0" cap="none" spc="0" normalizeH="0" baseline="0" noProof="0">
                <a:ln>
                  <a:noFill/>
                </a:ln>
                <a:solidFill>
                  <a:srgbClr val="E7E6E6"/>
                </a:solidFill>
                <a:effectLst/>
                <a:uLnTx/>
                <a:uFillTx/>
                <a:latin typeface="Arial"/>
                <a:cs typeface="Arial"/>
                <a:sym typeface="Arial"/>
              </a:endParaRPr>
            </a:p>
          </p:txBody>
        </p:sp>
        <p:sp>
          <p:nvSpPr>
            <p:cNvPr id="31" name="Freeform 24">
              <a:extLst>
                <a:ext uri="{FF2B5EF4-FFF2-40B4-BE49-F238E27FC236}">
                  <a16:creationId xmlns:a16="http://schemas.microsoft.com/office/drawing/2014/main" id="{AC1478E7-DFAE-4EC0-0461-BA9144699334}"/>
                </a:ext>
              </a:extLst>
            </p:cNvPr>
            <p:cNvSpPr>
              <a:spLocks/>
            </p:cNvSpPr>
            <p:nvPr/>
          </p:nvSpPr>
          <p:spPr bwMode="auto">
            <a:xfrm>
              <a:off x="10125076" y="-1460500"/>
              <a:ext cx="301625" cy="322263"/>
            </a:xfrm>
            <a:custGeom>
              <a:avLst/>
              <a:gdLst>
                <a:gd name="T0" fmla="*/ 107 w 130"/>
                <a:gd name="T1" fmla="*/ 1 h 138"/>
                <a:gd name="T2" fmla="*/ 101 w 130"/>
                <a:gd name="T3" fmla="*/ 9 h 138"/>
                <a:gd name="T4" fmla="*/ 93 w 130"/>
                <a:gd name="T5" fmla="*/ 14 h 138"/>
                <a:gd name="T6" fmla="*/ 83 w 130"/>
                <a:gd name="T7" fmla="*/ 17 h 138"/>
                <a:gd name="T8" fmla="*/ 77 w 130"/>
                <a:gd name="T9" fmla="*/ 16 h 138"/>
                <a:gd name="T10" fmla="*/ 67 w 130"/>
                <a:gd name="T11" fmla="*/ 15 h 138"/>
                <a:gd name="T12" fmla="*/ 51 w 130"/>
                <a:gd name="T13" fmla="*/ 20 h 138"/>
                <a:gd name="T14" fmla="*/ 50 w 130"/>
                <a:gd name="T15" fmla="*/ 31 h 138"/>
                <a:gd name="T16" fmla="*/ 36 w 130"/>
                <a:gd name="T17" fmla="*/ 37 h 138"/>
                <a:gd name="T18" fmla="*/ 32 w 130"/>
                <a:gd name="T19" fmla="*/ 36 h 138"/>
                <a:gd name="T20" fmla="*/ 23 w 130"/>
                <a:gd name="T21" fmla="*/ 43 h 138"/>
                <a:gd name="T22" fmla="*/ 20 w 130"/>
                <a:gd name="T23" fmla="*/ 55 h 138"/>
                <a:gd name="T24" fmla="*/ 16 w 130"/>
                <a:gd name="T25" fmla="*/ 65 h 138"/>
                <a:gd name="T26" fmla="*/ 7 w 130"/>
                <a:gd name="T27" fmla="*/ 74 h 138"/>
                <a:gd name="T28" fmla="*/ 4 w 130"/>
                <a:gd name="T29" fmla="*/ 99 h 138"/>
                <a:gd name="T30" fmla="*/ 1 w 130"/>
                <a:gd name="T31" fmla="*/ 107 h 138"/>
                <a:gd name="T32" fmla="*/ 3 w 130"/>
                <a:gd name="T33" fmla="*/ 120 h 138"/>
                <a:gd name="T34" fmla="*/ 11 w 130"/>
                <a:gd name="T35" fmla="*/ 126 h 138"/>
                <a:gd name="T36" fmla="*/ 20 w 130"/>
                <a:gd name="T37" fmla="*/ 128 h 138"/>
                <a:gd name="T38" fmla="*/ 30 w 130"/>
                <a:gd name="T39" fmla="*/ 128 h 138"/>
                <a:gd name="T40" fmla="*/ 33 w 130"/>
                <a:gd name="T41" fmla="*/ 121 h 138"/>
                <a:gd name="T42" fmla="*/ 45 w 130"/>
                <a:gd name="T43" fmla="*/ 130 h 138"/>
                <a:gd name="T44" fmla="*/ 60 w 130"/>
                <a:gd name="T45" fmla="*/ 125 h 138"/>
                <a:gd name="T46" fmla="*/ 77 w 130"/>
                <a:gd name="T47" fmla="*/ 129 h 138"/>
                <a:gd name="T48" fmla="*/ 97 w 130"/>
                <a:gd name="T49" fmla="*/ 114 h 138"/>
                <a:gd name="T50" fmla="*/ 101 w 130"/>
                <a:gd name="T51" fmla="*/ 103 h 138"/>
                <a:gd name="T52" fmla="*/ 105 w 130"/>
                <a:gd name="T53" fmla="*/ 94 h 138"/>
                <a:gd name="T54" fmla="*/ 107 w 130"/>
                <a:gd name="T55" fmla="*/ 86 h 138"/>
                <a:gd name="T56" fmla="*/ 115 w 130"/>
                <a:gd name="T57" fmla="*/ 78 h 138"/>
                <a:gd name="T58" fmla="*/ 120 w 130"/>
                <a:gd name="T59" fmla="*/ 68 h 138"/>
                <a:gd name="T60" fmla="*/ 125 w 130"/>
                <a:gd name="T61" fmla="*/ 57 h 138"/>
                <a:gd name="T62" fmla="*/ 129 w 130"/>
                <a:gd name="T63" fmla="*/ 44 h 138"/>
                <a:gd name="T64" fmla="*/ 123 w 130"/>
                <a:gd name="T65" fmla="*/ 37 h 138"/>
                <a:gd name="T66" fmla="*/ 118 w 130"/>
                <a:gd name="T67" fmla="*/ 24 h 138"/>
                <a:gd name="T68" fmla="*/ 121 w 130"/>
                <a:gd name="T69" fmla="*/ 18 h 138"/>
                <a:gd name="T70" fmla="*/ 110 w 130"/>
                <a:gd name="T71"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0" h="138">
                  <a:moveTo>
                    <a:pt x="110" y="2"/>
                  </a:moveTo>
                  <a:cubicBezTo>
                    <a:pt x="109" y="2"/>
                    <a:pt x="108" y="1"/>
                    <a:pt x="107" y="1"/>
                  </a:cubicBezTo>
                  <a:cubicBezTo>
                    <a:pt x="107" y="0"/>
                    <a:pt x="103" y="6"/>
                    <a:pt x="103" y="7"/>
                  </a:cubicBezTo>
                  <a:cubicBezTo>
                    <a:pt x="102" y="8"/>
                    <a:pt x="101" y="8"/>
                    <a:pt x="101" y="9"/>
                  </a:cubicBezTo>
                  <a:cubicBezTo>
                    <a:pt x="100" y="11"/>
                    <a:pt x="101" y="12"/>
                    <a:pt x="100" y="13"/>
                  </a:cubicBezTo>
                  <a:cubicBezTo>
                    <a:pt x="98" y="14"/>
                    <a:pt x="95" y="14"/>
                    <a:pt x="93" y="14"/>
                  </a:cubicBezTo>
                  <a:cubicBezTo>
                    <a:pt x="90" y="14"/>
                    <a:pt x="89" y="15"/>
                    <a:pt x="86" y="16"/>
                  </a:cubicBezTo>
                  <a:cubicBezTo>
                    <a:pt x="85" y="16"/>
                    <a:pt x="84" y="17"/>
                    <a:pt x="83" y="17"/>
                  </a:cubicBezTo>
                  <a:cubicBezTo>
                    <a:pt x="82" y="16"/>
                    <a:pt x="82" y="15"/>
                    <a:pt x="80" y="15"/>
                  </a:cubicBezTo>
                  <a:cubicBezTo>
                    <a:pt x="80" y="15"/>
                    <a:pt x="78" y="16"/>
                    <a:pt x="77" y="16"/>
                  </a:cubicBezTo>
                  <a:cubicBezTo>
                    <a:pt x="76" y="17"/>
                    <a:pt x="75" y="16"/>
                    <a:pt x="74" y="15"/>
                  </a:cubicBezTo>
                  <a:cubicBezTo>
                    <a:pt x="71" y="15"/>
                    <a:pt x="69" y="15"/>
                    <a:pt x="67" y="15"/>
                  </a:cubicBezTo>
                  <a:cubicBezTo>
                    <a:pt x="63" y="14"/>
                    <a:pt x="61" y="15"/>
                    <a:pt x="59" y="16"/>
                  </a:cubicBezTo>
                  <a:cubicBezTo>
                    <a:pt x="56" y="17"/>
                    <a:pt x="52" y="17"/>
                    <a:pt x="51" y="20"/>
                  </a:cubicBezTo>
                  <a:cubicBezTo>
                    <a:pt x="55" y="20"/>
                    <a:pt x="56" y="23"/>
                    <a:pt x="54" y="26"/>
                  </a:cubicBezTo>
                  <a:cubicBezTo>
                    <a:pt x="52" y="28"/>
                    <a:pt x="51" y="29"/>
                    <a:pt x="50" y="31"/>
                  </a:cubicBezTo>
                  <a:cubicBezTo>
                    <a:pt x="47" y="33"/>
                    <a:pt x="46" y="37"/>
                    <a:pt x="44" y="40"/>
                  </a:cubicBezTo>
                  <a:cubicBezTo>
                    <a:pt x="42" y="39"/>
                    <a:pt x="39" y="38"/>
                    <a:pt x="36" y="37"/>
                  </a:cubicBezTo>
                  <a:cubicBezTo>
                    <a:pt x="36" y="36"/>
                    <a:pt x="34" y="35"/>
                    <a:pt x="31" y="35"/>
                  </a:cubicBezTo>
                  <a:cubicBezTo>
                    <a:pt x="32" y="35"/>
                    <a:pt x="32" y="36"/>
                    <a:pt x="32" y="36"/>
                  </a:cubicBezTo>
                  <a:cubicBezTo>
                    <a:pt x="29" y="36"/>
                    <a:pt x="28" y="37"/>
                    <a:pt x="27" y="39"/>
                  </a:cubicBezTo>
                  <a:cubicBezTo>
                    <a:pt x="26" y="39"/>
                    <a:pt x="23" y="42"/>
                    <a:pt x="23" y="43"/>
                  </a:cubicBezTo>
                  <a:cubicBezTo>
                    <a:pt x="22" y="45"/>
                    <a:pt x="22" y="48"/>
                    <a:pt x="22" y="50"/>
                  </a:cubicBezTo>
                  <a:cubicBezTo>
                    <a:pt x="22" y="52"/>
                    <a:pt x="21" y="53"/>
                    <a:pt x="20" y="55"/>
                  </a:cubicBezTo>
                  <a:cubicBezTo>
                    <a:pt x="19" y="55"/>
                    <a:pt x="17" y="55"/>
                    <a:pt x="16" y="55"/>
                  </a:cubicBezTo>
                  <a:cubicBezTo>
                    <a:pt x="18" y="59"/>
                    <a:pt x="17" y="62"/>
                    <a:pt x="16" y="65"/>
                  </a:cubicBezTo>
                  <a:cubicBezTo>
                    <a:pt x="16" y="68"/>
                    <a:pt x="16" y="71"/>
                    <a:pt x="15" y="74"/>
                  </a:cubicBezTo>
                  <a:cubicBezTo>
                    <a:pt x="12" y="74"/>
                    <a:pt x="9" y="73"/>
                    <a:pt x="7" y="74"/>
                  </a:cubicBezTo>
                  <a:cubicBezTo>
                    <a:pt x="6" y="79"/>
                    <a:pt x="6" y="85"/>
                    <a:pt x="6" y="90"/>
                  </a:cubicBezTo>
                  <a:cubicBezTo>
                    <a:pt x="6" y="94"/>
                    <a:pt x="5" y="96"/>
                    <a:pt x="4" y="99"/>
                  </a:cubicBezTo>
                  <a:cubicBezTo>
                    <a:pt x="2" y="102"/>
                    <a:pt x="2" y="104"/>
                    <a:pt x="2" y="107"/>
                  </a:cubicBezTo>
                  <a:cubicBezTo>
                    <a:pt x="2" y="107"/>
                    <a:pt x="2" y="107"/>
                    <a:pt x="1" y="107"/>
                  </a:cubicBezTo>
                  <a:cubicBezTo>
                    <a:pt x="3" y="110"/>
                    <a:pt x="4" y="113"/>
                    <a:pt x="4" y="115"/>
                  </a:cubicBezTo>
                  <a:cubicBezTo>
                    <a:pt x="4" y="116"/>
                    <a:pt x="4" y="118"/>
                    <a:pt x="3" y="120"/>
                  </a:cubicBezTo>
                  <a:cubicBezTo>
                    <a:pt x="2" y="121"/>
                    <a:pt x="0" y="122"/>
                    <a:pt x="1" y="124"/>
                  </a:cubicBezTo>
                  <a:cubicBezTo>
                    <a:pt x="4" y="126"/>
                    <a:pt x="7" y="125"/>
                    <a:pt x="11" y="126"/>
                  </a:cubicBezTo>
                  <a:cubicBezTo>
                    <a:pt x="13" y="126"/>
                    <a:pt x="13" y="127"/>
                    <a:pt x="15" y="128"/>
                  </a:cubicBezTo>
                  <a:cubicBezTo>
                    <a:pt x="16" y="129"/>
                    <a:pt x="18" y="128"/>
                    <a:pt x="20" y="128"/>
                  </a:cubicBezTo>
                  <a:cubicBezTo>
                    <a:pt x="23" y="128"/>
                    <a:pt x="28" y="126"/>
                    <a:pt x="30" y="128"/>
                  </a:cubicBezTo>
                  <a:cubicBezTo>
                    <a:pt x="30" y="128"/>
                    <a:pt x="30" y="128"/>
                    <a:pt x="30" y="128"/>
                  </a:cubicBezTo>
                  <a:cubicBezTo>
                    <a:pt x="31" y="128"/>
                    <a:pt x="31" y="127"/>
                    <a:pt x="31" y="127"/>
                  </a:cubicBezTo>
                  <a:cubicBezTo>
                    <a:pt x="32" y="125"/>
                    <a:pt x="31" y="122"/>
                    <a:pt x="33" y="121"/>
                  </a:cubicBezTo>
                  <a:cubicBezTo>
                    <a:pt x="35" y="121"/>
                    <a:pt x="38" y="125"/>
                    <a:pt x="39" y="126"/>
                  </a:cubicBezTo>
                  <a:cubicBezTo>
                    <a:pt x="40" y="128"/>
                    <a:pt x="42" y="130"/>
                    <a:pt x="45" y="130"/>
                  </a:cubicBezTo>
                  <a:cubicBezTo>
                    <a:pt x="49" y="131"/>
                    <a:pt x="48" y="127"/>
                    <a:pt x="48" y="124"/>
                  </a:cubicBezTo>
                  <a:cubicBezTo>
                    <a:pt x="51" y="124"/>
                    <a:pt x="57" y="123"/>
                    <a:pt x="60" y="125"/>
                  </a:cubicBezTo>
                  <a:cubicBezTo>
                    <a:pt x="62" y="126"/>
                    <a:pt x="63" y="132"/>
                    <a:pt x="65" y="132"/>
                  </a:cubicBezTo>
                  <a:cubicBezTo>
                    <a:pt x="65" y="127"/>
                    <a:pt x="73" y="127"/>
                    <a:pt x="77" y="129"/>
                  </a:cubicBezTo>
                  <a:cubicBezTo>
                    <a:pt x="81" y="130"/>
                    <a:pt x="84" y="134"/>
                    <a:pt x="86" y="138"/>
                  </a:cubicBezTo>
                  <a:cubicBezTo>
                    <a:pt x="92" y="138"/>
                    <a:pt x="96" y="118"/>
                    <a:pt x="97" y="114"/>
                  </a:cubicBezTo>
                  <a:cubicBezTo>
                    <a:pt x="98" y="112"/>
                    <a:pt x="98" y="110"/>
                    <a:pt x="98" y="108"/>
                  </a:cubicBezTo>
                  <a:cubicBezTo>
                    <a:pt x="99" y="106"/>
                    <a:pt x="100" y="105"/>
                    <a:pt x="101" y="103"/>
                  </a:cubicBezTo>
                  <a:cubicBezTo>
                    <a:pt x="102" y="101"/>
                    <a:pt x="102" y="99"/>
                    <a:pt x="104" y="97"/>
                  </a:cubicBezTo>
                  <a:cubicBezTo>
                    <a:pt x="104" y="95"/>
                    <a:pt x="105" y="96"/>
                    <a:pt x="105" y="94"/>
                  </a:cubicBezTo>
                  <a:cubicBezTo>
                    <a:pt x="106" y="93"/>
                    <a:pt x="105" y="92"/>
                    <a:pt x="105" y="91"/>
                  </a:cubicBezTo>
                  <a:cubicBezTo>
                    <a:pt x="105" y="89"/>
                    <a:pt x="106" y="88"/>
                    <a:pt x="107" y="86"/>
                  </a:cubicBezTo>
                  <a:cubicBezTo>
                    <a:pt x="108" y="83"/>
                    <a:pt x="107" y="82"/>
                    <a:pt x="110" y="81"/>
                  </a:cubicBezTo>
                  <a:cubicBezTo>
                    <a:pt x="112" y="80"/>
                    <a:pt x="114" y="81"/>
                    <a:pt x="115" y="78"/>
                  </a:cubicBezTo>
                  <a:cubicBezTo>
                    <a:pt x="116" y="76"/>
                    <a:pt x="115" y="74"/>
                    <a:pt x="115" y="72"/>
                  </a:cubicBezTo>
                  <a:cubicBezTo>
                    <a:pt x="117" y="71"/>
                    <a:pt x="119" y="70"/>
                    <a:pt x="120" y="68"/>
                  </a:cubicBezTo>
                  <a:cubicBezTo>
                    <a:pt x="120" y="67"/>
                    <a:pt x="120" y="65"/>
                    <a:pt x="120" y="63"/>
                  </a:cubicBezTo>
                  <a:cubicBezTo>
                    <a:pt x="121" y="59"/>
                    <a:pt x="123" y="60"/>
                    <a:pt x="125" y="57"/>
                  </a:cubicBezTo>
                  <a:cubicBezTo>
                    <a:pt x="127" y="55"/>
                    <a:pt x="126" y="51"/>
                    <a:pt x="127" y="48"/>
                  </a:cubicBezTo>
                  <a:cubicBezTo>
                    <a:pt x="129" y="44"/>
                    <a:pt x="129" y="44"/>
                    <a:pt x="129" y="44"/>
                  </a:cubicBezTo>
                  <a:cubicBezTo>
                    <a:pt x="129" y="43"/>
                    <a:pt x="130" y="41"/>
                    <a:pt x="129" y="39"/>
                  </a:cubicBezTo>
                  <a:cubicBezTo>
                    <a:pt x="126" y="38"/>
                    <a:pt x="125" y="38"/>
                    <a:pt x="123" y="37"/>
                  </a:cubicBezTo>
                  <a:cubicBezTo>
                    <a:pt x="122" y="36"/>
                    <a:pt x="119" y="34"/>
                    <a:pt x="118" y="34"/>
                  </a:cubicBezTo>
                  <a:cubicBezTo>
                    <a:pt x="118" y="31"/>
                    <a:pt x="117" y="26"/>
                    <a:pt x="118" y="24"/>
                  </a:cubicBezTo>
                  <a:cubicBezTo>
                    <a:pt x="119" y="22"/>
                    <a:pt x="120" y="22"/>
                    <a:pt x="121" y="21"/>
                  </a:cubicBezTo>
                  <a:cubicBezTo>
                    <a:pt x="121" y="21"/>
                    <a:pt x="121" y="20"/>
                    <a:pt x="121" y="18"/>
                  </a:cubicBezTo>
                  <a:cubicBezTo>
                    <a:pt x="117" y="18"/>
                    <a:pt x="114" y="16"/>
                    <a:pt x="110" y="16"/>
                  </a:cubicBezTo>
                  <a:cubicBezTo>
                    <a:pt x="109" y="11"/>
                    <a:pt x="110" y="7"/>
                    <a:pt x="110" y="2"/>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d-ID" sz="1400" b="0" i="0" u="none" strike="noStrike" kern="0" cap="none" spc="0" normalizeH="0" baseline="0" noProof="0">
                <a:ln>
                  <a:noFill/>
                </a:ln>
                <a:solidFill>
                  <a:srgbClr val="E7E6E6"/>
                </a:solidFill>
                <a:effectLst/>
                <a:uLnTx/>
                <a:uFillTx/>
                <a:latin typeface="Arial"/>
                <a:cs typeface="Arial"/>
                <a:sym typeface="Arial"/>
              </a:endParaRPr>
            </a:p>
          </p:txBody>
        </p:sp>
        <p:sp>
          <p:nvSpPr>
            <p:cNvPr id="32" name="Freeform 25">
              <a:extLst>
                <a:ext uri="{FF2B5EF4-FFF2-40B4-BE49-F238E27FC236}">
                  <a16:creationId xmlns:a16="http://schemas.microsoft.com/office/drawing/2014/main" id="{7FCB66CD-792D-AA07-69CF-08BD8229E5B8}"/>
                </a:ext>
              </a:extLst>
            </p:cNvPr>
            <p:cNvSpPr>
              <a:spLocks/>
            </p:cNvSpPr>
            <p:nvPr/>
          </p:nvSpPr>
          <p:spPr bwMode="auto">
            <a:xfrm>
              <a:off x="9871076" y="-2193925"/>
              <a:ext cx="949325" cy="827088"/>
            </a:xfrm>
            <a:custGeom>
              <a:avLst/>
              <a:gdLst>
                <a:gd name="T0" fmla="*/ 397 w 408"/>
                <a:gd name="T1" fmla="*/ 87 h 355"/>
                <a:gd name="T2" fmla="*/ 372 w 408"/>
                <a:gd name="T3" fmla="*/ 81 h 355"/>
                <a:gd name="T4" fmla="*/ 336 w 408"/>
                <a:gd name="T5" fmla="*/ 83 h 355"/>
                <a:gd name="T6" fmla="*/ 330 w 408"/>
                <a:gd name="T7" fmla="*/ 71 h 355"/>
                <a:gd name="T8" fmla="*/ 346 w 408"/>
                <a:gd name="T9" fmla="*/ 51 h 355"/>
                <a:gd name="T10" fmla="*/ 317 w 408"/>
                <a:gd name="T11" fmla="*/ 46 h 355"/>
                <a:gd name="T12" fmla="*/ 313 w 408"/>
                <a:gd name="T13" fmla="*/ 30 h 355"/>
                <a:gd name="T14" fmla="*/ 310 w 408"/>
                <a:gd name="T15" fmla="*/ 11 h 355"/>
                <a:gd name="T16" fmla="*/ 296 w 408"/>
                <a:gd name="T17" fmla="*/ 6 h 355"/>
                <a:gd name="T18" fmla="*/ 268 w 408"/>
                <a:gd name="T19" fmla="*/ 28 h 355"/>
                <a:gd name="T20" fmla="*/ 245 w 408"/>
                <a:gd name="T21" fmla="*/ 36 h 355"/>
                <a:gd name="T22" fmla="*/ 197 w 408"/>
                <a:gd name="T23" fmla="*/ 31 h 355"/>
                <a:gd name="T24" fmla="*/ 163 w 408"/>
                <a:gd name="T25" fmla="*/ 55 h 355"/>
                <a:gd name="T26" fmla="*/ 141 w 408"/>
                <a:gd name="T27" fmla="*/ 79 h 355"/>
                <a:gd name="T28" fmla="*/ 108 w 408"/>
                <a:gd name="T29" fmla="*/ 93 h 355"/>
                <a:gd name="T30" fmla="*/ 93 w 408"/>
                <a:gd name="T31" fmla="*/ 114 h 355"/>
                <a:gd name="T32" fmla="*/ 73 w 408"/>
                <a:gd name="T33" fmla="*/ 134 h 355"/>
                <a:gd name="T34" fmla="*/ 44 w 408"/>
                <a:gd name="T35" fmla="*/ 152 h 355"/>
                <a:gd name="T36" fmla="*/ 30 w 408"/>
                <a:gd name="T37" fmla="*/ 163 h 355"/>
                <a:gd name="T38" fmla="*/ 3 w 408"/>
                <a:gd name="T39" fmla="*/ 176 h 355"/>
                <a:gd name="T40" fmla="*/ 28 w 408"/>
                <a:gd name="T41" fmla="*/ 185 h 355"/>
                <a:gd name="T42" fmla="*/ 37 w 408"/>
                <a:gd name="T43" fmla="*/ 203 h 355"/>
                <a:gd name="T44" fmla="*/ 32 w 408"/>
                <a:gd name="T45" fmla="*/ 233 h 355"/>
                <a:gd name="T46" fmla="*/ 48 w 408"/>
                <a:gd name="T47" fmla="*/ 232 h 355"/>
                <a:gd name="T48" fmla="*/ 74 w 408"/>
                <a:gd name="T49" fmla="*/ 223 h 355"/>
                <a:gd name="T50" fmla="*/ 111 w 408"/>
                <a:gd name="T51" fmla="*/ 226 h 355"/>
                <a:gd name="T52" fmla="*/ 141 w 408"/>
                <a:gd name="T53" fmla="*/ 219 h 355"/>
                <a:gd name="T54" fmla="*/ 160 w 408"/>
                <a:gd name="T55" fmla="*/ 205 h 355"/>
                <a:gd name="T56" fmla="*/ 176 w 408"/>
                <a:gd name="T57" fmla="*/ 185 h 355"/>
                <a:gd name="T58" fmla="*/ 181 w 408"/>
                <a:gd name="T59" fmla="*/ 167 h 355"/>
                <a:gd name="T60" fmla="*/ 204 w 408"/>
                <a:gd name="T61" fmla="*/ 165 h 355"/>
                <a:gd name="T62" fmla="*/ 227 w 408"/>
                <a:gd name="T63" fmla="*/ 154 h 355"/>
                <a:gd name="T64" fmla="*/ 236 w 408"/>
                <a:gd name="T65" fmla="*/ 149 h 355"/>
                <a:gd name="T66" fmla="*/ 252 w 408"/>
                <a:gd name="T67" fmla="*/ 143 h 355"/>
                <a:gd name="T68" fmla="*/ 270 w 408"/>
                <a:gd name="T69" fmla="*/ 136 h 355"/>
                <a:gd name="T70" fmla="*/ 304 w 408"/>
                <a:gd name="T71" fmla="*/ 129 h 355"/>
                <a:gd name="T72" fmla="*/ 300 w 408"/>
                <a:gd name="T73" fmla="*/ 159 h 355"/>
                <a:gd name="T74" fmla="*/ 311 w 408"/>
                <a:gd name="T75" fmla="*/ 175 h 355"/>
                <a:gd name="T76" fmla="*/ 275 w 408"/>
                <a:gd name="T77" fmla="*/ 189 h 355"/>
                <a:gd name="T78" fmla="*/ 262 w 408"/>
                <a:gd name="T79" fmla="*/ 204 h 355"/>
                <a:gd name="T80" fmla="*/ 243 w 408"/>
                <a:gd name="T81" fmla="*/ 214 h 355"/>
                <a:gd name="T82" fmla="*/ 206 w 408"/>
                <a:gd name="T83" fmla="*/ 244 h 355"/>
                <a:gd name="T84" fmla="*/ 196 w 408"/>
                <a:gd name="T85" fmla="*/ 249 h 355"/>
                <a:gd name="T86" fmla="*/ 175 w 408"/>
                <a:gd name="T87" fmla="*/ 288 h 355"/>
                <a:gd name="T88" fmla="*/ 152 w 408"/>
                <a:gd name="T89" fmla="*/ 300 h 355"/>
                <a:gd name="T90" fmla="*/ 130 w 408"/>
                <a:gd name="T91" fmla="*/ 329 h 355"/>
                <a:gd name="T92" fmla="*/ 145 w 408"/>
                <a:gd name="T93" fmla="*/ 352 h 355"/>
                <a:gd name="T94" fmla="*/ 168 w 408"/>
                <a:gd name="T95" fmla="*/ 331 h 355"/>
                <a:gd name="T96" fmla="*/ 192 w 408"/>
                <a:gd name="T97" fmla="*/ 332 h 355"/>
                <a:gd name="T98" fmla="*/ 212 w 408"/>
                <a:gd name="T99" fmla="*/ 322 h 355"/>
                <a:gd name="T100" fmla="*/ 231 w 408"/>
                <a:gd name="T101" fmla="*/ 325 h 355"/>
                <a:gd name="T102" fmla="*/ 245 w 408"/>
                <a:gd name="T103" fmla="*/ 312 h 355"/>
                <a:gd name="T104" fmla="*/ 259 w 408"/>
                <a:gd name="T105" fmla="*/ 281 h 355"/>
                <a:gd name="T106" fmla="*/ 254 w 408"/>
                <a:gd name="T107" fmla="*/ 254 h 355"/>
                <a:gd name="T108" fmla="*/ 275 w 408"/>
                <a:gd name="T109" fmla="*/ 228 h 355"/>
                <a:gd name="T110" fmla="*/ 307 w 408"/>
                <a:gd name="T111" fmla="*/ 199 h 355"/>
                <a:gd name="T112" fmla="*/ 341 w 408"/>
                <a:gd name="T113" fmla="*/ 174 h 355"/>
                <a:gd name="T114" fmla="*/ 363 w 408"/>
                <a:gd name="T115" fmla="*/ 165 h 355"/>
                <a:gd name="T116" fmla="*/ 387 w 408"/>
                <a:gd name="T117" fmla="*/ 181 h 355"/>
                <a:gd name="T118" fmla="*/ 385 w 408"/>
                <a:gd name="T119" fmla="*/ 164 h 355"/>
                <a:gd name="T120" fmla="*/ 383 w 408"/>
                <a:gd name="T121" fmla="*/ 134 h 355"/>
                <a:gd name="T122" fmla="*/ 408 w 408"/>
                <a:gd name="T123" fmla="*/ 108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08" h="355">
                  <a:moveTo>
                    <a:pt x="408" y="108"/>
                  </a:moveTo>
                  <a:cubicBezTo>
                    <a:pt x="408" y="105"/>
                    <a:pt x="405" y="105"/>
                    <a:pt x="404" y="102"/>
                  </a:cubicBezTo>
                  <a:cubicBezTo>
                    <a:pt x="403" y="101"/>
                    <a:pt x="404" y="98"/>
                    <a:pt x="404" y="97"/>
                  </a:cubicBezTo>
                  <a:cubicBezTo>
                    <a:pt x="404" y="93"/>
                    <a:pt x="404" y="93"/>
                    <a:pt x="401" y="91"/>
                  </a:cubicBezTo>
                  <a:cubicBezTo>
                    <a:pt x="399" y="90"/>
                    <a:pt x="397" y="89"/>
                    <a:pt x="397" y="87"/>
                  </a:cubicBezTo>
                  <a:cubicBezTo>
                    <a:pt x="396" y="86"/>
                    <a:pt x="395" y="86"/>
                    <a:pt x="394" y="85"/>
                  </a:cubicBezTo>
                  <a:cubicBezTo>
                    <a:pt x="393" y="84"/>
                    <a:pt x="392" y="82"/>
                    <a:pt x="391" y="82"/>
                  </a:cubicBezTo>
                  <a:cubicBezTo>
                    <a:pt x="389" y="81"/>
                    <a:pt x="384" y="81"/>
                    <a:pt x="382" y="82"/>
                  </a:cubicBezTo>
                  <a:cubicBezTo>
                    <a:pt x="380" y="82"/>
                    <a:pt x="379" y="85"/>
                    <a:pt x="376" y="84"/>
                  </a:cubicBezTo>
                  <a:cubicBezTo>
                    <a:pt x="374" y="84"/>
                    <a:pt x="374" y="82"/>
                    <a:pt x="372" y="81"/>
                  </a:cubicBezTo>
                  <a:cubicBezTo>
                    <a:pt x="370" y="81"/>
                    <a:pt x="370" y="82"/>
                    <a:pt x="369" y="82"/>
                  </a:cubicBezTo>
                  <a:cubicBezTo>
                    <a:pt x="365" y="83"/>
                    <a:pt x="363" y="84"/>
                    <a:pt x="360" y="81"/>
                  </a:cubicBezTo>
                  <a:cubicBezTo>
                    <a:pt x="357" y="80"/>
                    <a:pt x="354" y="77"/>
                    <a:pt x="351" y="76"/>
                  </a:cubicBezTo>
                  <a:cubicBezTo>
                    <a:pt x="349" y="76"/>
                    <a:pt x="345" y="78"/>
                    <a:pt x="343" y="79"/>
                  </a:cubicBezTo>
                  <a:cubicBezTo>
                    <a:pt x="341" y="80"/>
                    <a:pt x="338" y="82"/>
                    <a:pt x="336" y="83"/>
                  </a:cubicBezTo>
                  <a:cubicBezTo>
                    <a:pt x="334" y="84"/>
                    <a:pt x="336" y="86"/>
                    <a:pt x="335" y="88"/>
                  </a:cubicBezTo>
                  <a:cubicBezTo>
                    <a:pt x="333" y="88"/>
                    <a:pt x="332" y="87"/>
                    <a:pt x="331" y="87"/>
                  </a:cubicBezTo>
                  <a:cubicBezTo>
                    <a:pt x="329" y="87"/>
                    <a:pt x="327" y="87"/>
                    <a:pt x="325" y="87"/>
                  </a:cubicBezTo>
                  <a:cubicBezTo>
                    <a:pt x="324" y="82"/>
                    <a:pt x="331" y="82"/>
                    <a:pt x="330" y="79"/>
                  </a:cubicBezTo>
                  <a:cubicBezTo>
                    <a:pt x="327" y="78"/>
                    <a:pt x="329" y="72"/>
                    <a:pt x="330" y="71"/>
                  </a:cubicBezTo>
                  <a:cubicBezTo>
                    <a:pt x="332" y="71"/>
                    <a:pt x="333" y="69"/>
                    <a:pt x="334" y="67"/>
                  </a:cubicBezTo>
                  <a:cubicBezTo>
                    <a:pt x="337" y="65"/>
                    <a:pt x="335" y="66"/>
                    <a:pt x="335" y="63"/>
                  </a:cubicBezTo>
                  <a:cubicBezTo>
                    <a:pt x="335" y="58"/>
                    <a:pt x="341" y="58"/>
                    <a:pt x="343" y="55"/>
                  </a:cubicBezTo>
                  <a:cubicBezTo>
                    <a:pt x="343" y="55"/>
                    <a:pt x="343" y="54"/>
                    <a:pt x="343" y="53"/>
                  </a:cubicBezTo>
                  <a:cubicBezTo>
                    <a:pt x="344" y="52"/>
                    <a:pt x="345" y="53"/>
                    <a:pt x="346" y="51"/>
                  </a:cubicBezTo>
                  <a:cubicBezTo>
                    <a:pt x="346" y="50"/>
                    <a:pt x="340" y="47"/>
                    <a:pt x="339" y="45"/>
                  </a:cubicBezTo>
                  <a:cubicBezTo>
                    <a:pt x="337" y="43"/>
                    <a:pt x="335" y="40"/>
                    <a:pt x="334" y="38"/>
                  </a:cubicBezTo>
                  <a:cubicBezTo>
                    <a:pt x="333" y="36"/>
                    <a:pt x="334" y="33"/>
                    <a:pt x="333" y="31"/>
                  </a:cubicBezTo>
                  <a:cubicBezTo>
                    <a:pt x="326" y="31"/>
                    <a:pt x="319" y="34"/>
                    <a:pt x="318" y="41"/>
                  </a:cubicBezTo>
                  <a:cubicBezTo>
                    <a:pt x="318" y="43"/>
                    <a:pt x="319" y="45"/>
                    <a:pt x="317" y="46"/>
                  </a:cubicBezTo>
                  <a:cubicBezTo>
                    <a:pt x="315" y="47"/>
                    <a:pt x="314" y="46"/>
                    <a:pt x="314" y="44"/>
                  </a:cubicBezTo>
                  <a:cubicBezTo>
                    <a:pt x="313" y="41"/>
                    <a:pt x="315" y="39"/>
                    <a:pt x="314" y="36"/>
                  </a:cubicBezTo>
                  <a:cubicBezTo>
                    <a:pt x="312" y="35"/>
                    <a:pt x="310" y="35"/>
                    <a:pt x="308" y="35"/>
                  </a:cubicBezTo>
                  <a:cubicBezTo>
                    <a:pt x="308" y="33"/>
                    <a:pt x="310" y="32"/>
                    <a:pt x="310" y="30"/>
                  </a:cubicBezTo>
                  <a:cubicBezTo>
                    <a:pt x="311" y="31"/>
                    <a:pt x="312" y="30"/>
                    <a:pt x="313" y="30"/>
                  </a:cubicBezTo>
                  <a:cubicBezTo>
                    <a:pt x="313" y="29"/>
                    <a:pt x="317" y="22"/>
                    <a:pt x="319" y="22"/>
                  </a:cubicBezTo>
                  <a:cubicBezTo>
                    <a:pt x="320" y="21"/>
                    <a:pt x="322" y="23"/>
                    <a:pt x="323" y="21"/>
                  </a:cubicBezTo>
                  <a:cubicBezTo>
                    <a:pt x="324" y="19"/>
                    <a:pt x="322" y="17"/>
                    <a:pt x="323" y="16"/>
                  </a:cubicBezTo>
                  <a:cubicBezTo>
                    <a:pt x="320" y="15"/>
                    <a:pt x="319" y="16"/>
                    <a:pt x="317" y="16"/>
                  </a:cubicBezTo>
                  <a:cubicBezTo>
                    <a:pt x="313" y="17"/>
                    <a:pt x="312" y="14"/>
                    <a:pt x="310" y="11"/>
                  </a:cubicBezTo>
                  <a:cubicBezTo>
                    <a:pt x="309" y="10"/>
                    <a:pt x="310" y="10"/>
                    <a:pt x="309" y="9"/>
                  </a:cubicBezTo>
                  <a:cubicBezTo>
                    <a:pt x="307" y="7"/>
                    <a:pt x="305" y="7"/>
                    <a:pt x="304" y="6"/>
                  </a:cubicBezTo>
                  <a:cubicBezTo>
                    <a:pt x="303" y="4"/>
                    <a:pt x="303" y="1"/>
                    <a:pt x="300" y="0"/>
                  </a:cubicBezTo>
                  <a:cubicBezTo>
                    <a:pt x="300" y="3"/>
                    <a:pt x="299" y="2"/>
                    <a:pt x="298" y="3"/>
                  </a:cubicBezTo>
                  <a:cubicBezTo>
                    <a:pt x="297" y="4"/>
                    <a:pt x="297" y="5"/>
                    <a:pt x="296" y="6"/>
                  </a:cubicBezTo>
                  <a:cubicBezTo>
                    <a:pt x="295" y="7"/>
                    <a:pt x="294" y="7"/>
                    <a:pt x="293" y="8"/>
                  </a:cubicBezTo>
                  <a:cubicBezTo>
                    <a:pt x="290" y="10"/>
                    <a:pt x="286" y="12"/>
                    <a:pt x="282" y="14"/>
                  </a:cubicBezTo>
                  <a:cubicBezTo>
                    <a:pt x="278" y="16"/>
                    <a:pt x="274" y="18"/>
                    <a:pt x="271" y="21"/>
                  </a:cubicBezTo>
                  <a:cubicBezTo>
                    <a:pt x="269" y="22"/>
                    <a:pt x="266" y="24"/>
                    <a:pt x="266" y="25"/>
                  </a:cubicBezTo>
                  <a:cubicBezTo>
                    <a:pt x="266" y="26"/>
                    <a:pt x="267" y="27"/>
                    <a:pt x="268" y="28"/>
                  </a:cubicBezTo>
                  <a:cubicBezTo>
                    <a:pt x="268" y="29"/>
                    <a:pt x="268" y="30"/>
                    <a:pt x="268" y="31"/>
                  </a:cubicBezTo>
                  <a:cubicBezTo>
                    <a:pt x="266" y="31"/>
                    <a:pt x="265" y="31"/>
                    <a:pt x="264" y="31"/>
                  </a:cubicBezTo>
                  <a:cubicBezTo>
                    <a:pt x="265" y="33"/>
                    <a:pt x="265" y="36"/>
                    <a:pt x="263" y="38"/>
                  </a:cubicBezTo>
                  <a:cubicBezTo>
                    <a:pt x="261" y="40"/>
                    <a:pt x="258" y="40"/>
                    <a:pt x="256" y="40"/>
                  </a:cubicBezTo>
                  <a:cubicBezTo>
                    <a:pt x="252" y="40"/>
                    <a:pt x="249" y="38"/>
                    <a:pt x="245" y="36"/>
                  </a:cubicBezTo>
                  <a:cubicBezTo>
                    <a:pt x="242" y="34"/>
                    <a:pt x="240" y="33"/>
                    <a:pt x="236" y="33"/>
                  </a:cubicBezTo>
                  <a:cubicBezTo>
                    <a:pt x="233" y="33"/>
                    <a:pt x="230" y="34"/>
                    <a:pt x="227" y="34"/>
                  </a:cubicBezTo>
                  <a:cubicBezTo>
                    <a:pt x="223" y="34"/>
                    <a:pt x="220" y="34"/>
                    <a:pt x="216" y="31"/>
                  </a:cubicBezTo>
                  <a:cubicBezTo>
                    <a:pt x="212" y="28"/>
                    <a:pt x="207" y="23"/>
                    <a:pt x="201" y="23"/>
                  </a:cubicBezTo>
                  <a:cubicBezTo>
                    <a:pt x="201" y="27"/>
                    <a:pt x="201" y="29"/>
                    <a:pt x="197" y="31"/>
                  </a:cubicBezTo>
                  <a:cubicBezTo>
                    <a:pt x="194" y="32"/>
                    <a:pt x="190" y="32"/>
                    <a:pt x="187" y="33"/>
                  </a:cubicBezTo>
                  <a:cubicBezTo>
                    <a:pt x="183" y="34"/>
                    <a:pt x="182" y="38"/>
                    <a:pt x="179" y="40"/>
                  </a:cubicBezTo>
                  <a:cubicBezTo>
                    <a:pt x="176" y="42"/>
                    <a:pt x="174" y="44"/>
                    <a:pt x="173" y="47"/>
                  </a:cubicBezTo>
                  <a:cubicBezTo>
                    <a:pt x="173" y="48"/>
                    <a:pt x="171" y="54"/>
                    <a:pt x="170" y="54"/>
                  </a:cubicBezTo>
                  <a:cubicBezTo>
                    <a:pt x="168" y="54"/>
                    <a:pt x="164" y="54"/>
                    <a:pt x="163" y="55"/>
                  </a:cubicBezTo>
                  <a:cubicBezTo>
                    <a:pt x="162" y="56"/>
                    <a:pt x="165" y="58"/>
                    <a:pt x="165" y="60"/>
                  </a:cubicBezTo>
                  <a:cubicBezTo>
                    <a:pt x="164" y="62"/>
                    <a:pt x="157" y="65"/>
                    <a:pt x="156" y="65"/>
                  </a:cubicBezTo>
                  <a:cubicBezTo>
                    <a:pt x="156" y="68"/>
                    <a:pt x="151" y="70"/>
                    <a:pt x="149" y="72"/>
                  </a:cubicBezTo>
                  <a:cubicBezTo>
                    <a:pt x="148" y="73"/>
                    <a:pt x="147" y="73"/>
                    <a:pt x="146" y="74"/>
                  </a:cubicBezTo>
                  <a:cubicBezTo>
                    <a:pt x="144" y="76"/>
                    <a:pt x="143" y="78"/>
                    <a:pt x="141" y="79"/>
                  </a:cubicBezTo>
                  <a:cubicBezTo>
                    <a:pt x="139" y="79"/>
                    <a:pt x="136" y="78"/>
                    <a:pt x="134" y="79"/>
                  </a:cubicBezTo>
                  <a:cubicBezTo>
                    <a:pt x="132" y="79"/>
                    <a:pt x="131" y="80"/>
                    <a:pt x="129" y="80"/>
                  </a:cubicBezTo>
                  <a:cubicBezTo>
                    <a:pt x="126" y="82"/>
                    <a:pt x="123" y="83"/>
                    <a:pt x="119" y="84"/>
                  </a:cubicBezTo>
                  <a:cubicBezTo>
                    <a:pt x="116" y="86"/>
                    <a:pt x="113" y="84"/>
                    <a:pt x="110" y="85"/>
                  </a:cubicBezTo>
                  <a:cubicBezTo>
                    <a:pt x="107" y="86"/>
                    <a:pt x="108" y="90"/>
                    <a:pt x="108" y="93"/>
                  </a:cubicBezTo>
                  <a:cubicBezTo>
                    <a:pt x="107" y="97"/>
                    <a:pt x="107" y="99"/>
                    <a:pt x="105" y="102"/>
                  </a:cubicBezTo>
                  <a:cubicBezTo>
                    <a:pt x="105" y="104"/>
                    <a:pt x="104" y="105"/>
                    <a:pt x="103" y="106"/>
                  </a:cubicBezTo>
                  <a:cubicBezTo>
                    <a:pt x="102" y="107"/>
                    <a:pt x="101" y="108"/>
                    <a:pt x="100" y="109"/>
                  </a:cubicBezTo>
                  <a:cubicBezTo>
                    <a:pt x="99" y="110"/>
                    <a:pt x="99" y="111"/>
                    <a:pt x="98" y="112"/>
                  </a:cubicBezTo>
                  <a:cubicBezTo>
                    <a:pt x="97" y="113"/>
                    <a:pt x="94" y="113"/>
                    <a:pt x="93" y="114"/>
                  </a:cubicBezTo>
                  <a:cubicBezTo>
                    <a:pt x="92" y="116"/>
                    <a:pt x="92" y="117"/>
                    <a:pt x="90" y="118"/>
                  </a:cubicBezTo>
                  <a:cubicBezTo>
                    <a:pt x="89" y="119"/>
                    <a:pt x="88" y="120"/>
                    <a:pt x="87" y="120"/>
                  </a:cubicBezTo>
                  <a:cubicBezTo>
                    <a:pt x="84" y="122"/>
                    <a:pt x="79" y="122"/>
                    <a:pt x="78" y="125"/>
                  </a:cubicBezTo>
                  <a:cubicBezTo>
                    <a:pt x="77" y="126"/>
                    <a:pt x="78" y="127"/>
                    <a:pt x="76" y="129"/>
                  </a:cubicBezTo>
                  <a:cubicBezTo>
                    <a:pt x="75" y="131"/>
                    <a:pt x="72" y="131"/>
                    <a:pt x="73" y="134"/>
                  </a:cubicBezTo>
                  <a:cubicBezTo>
                    <a:pt x="74" y="135"/>
                    <a:pt x="77" y="135"/>
                    <a:pt x="78" y="137"/>
                  </a:cubicBezTo>
                  <a:cubicBezTo>
                    <a:pt x="83" y="144"/>
                    <a:pt x="63" y="146"/>
                    <a:pt x="64" y="152"/>
                  </a:cubicBezTo>
                  <a:cubicBezTo>
                    <a:pt x="62" y="154"/>
                    <a:pt x="57" y="151"/>
                    <a:pt x="54" y="153"/>
                  </a:cubicBezTo>
                  <a:cubicBezTo>
                    <a:pt x="51" y="155"/>
                    <a:pt x="50" y="158"/>
                    <a:pt x="49" y="152"/>
                  </a:cubicBezTo>
                  <a:cubicBezTo>
                    <a:pt x="47" y="152"/>
                    <a:pt x="46" y="152"/>
                    <a:pt x="44" y="152"/>
                  </a:cubicBezTo>
                  <a:cubicBezTo>
                    <a:pt x="45" y="152"/>
                    <a:pt x="45" y="152"/>
                    <a:pt x="45" y="152"/>
                  </a:cubicBezTo>
                  <a:cubicBezTo>
                    <a:pt x="45" y="153"/>
                    <a:pt x="45" y="155"/>
                    <a:pt x="45" y="156"/>
                  </a:cubicBezTo>
                  <a:cubicBezTo>
                    <a:pt x="42" y="156"/>
                    <a:pt x="39" y="156"/>
                    <a:pt x="36" y="157"/>
                  </a:cubicBezTo>
                  <a:cubicBezTo>
                    <a:pt x="35" y="158"/>
                    <a:pt x="34" y="158"/>
                    <a:pt x="32" y="159"/>
                  </a:cubicBezTo>
                  <a:cubicBezTo>
                    <a:pt x="31" y="161"/>
                    <a:pt x="31" y="162"/>
                    <a:pt x="30" y="163"/>
                  </a:cubicBezTo>
                  <a:cubicBezTo>
                    <a:pt x="28" y="164"/>
                    <a:pt x="27" y="164"/>
                    <a:pt x="25" y="164"/>
                  </a:cubicBezTo>
                  <a:cubicBezTo>
                    <a:pt x="22" y="163"/>
                    <a:pt x="18" y="162"/>
                    <a:pt x="15" y="162"/>
                  </a:cubicBezTo>
                  <a:cubicBezTo>
                    <a:pt x="11" y="161"/>
                    <a:pt x="7" y="161"/>
                    <a:pt x="3" y="161"/>
                  </a:cubicBezTo>
                  <a:cubicBezTo>
                    <a:pt x="3" y="164"/>
                    <a:pt x="4" y="170"/>
                    <a:pt x="0" y="170"/>
                  </a:cubicBezTo>
                  <a:cubicBezTo>
                    <a:pt x="0" y="172"/>
                    <a:pt x="2" y="174"/>
                    <a:pt x="3" y="176"/>
                  </a:cubicBezTo>
                  <a:cubicBezTo>
                    <a:pt x="3" y="177"/>
                    <a:pt x="3" y="180"/>
                    <a:pt x="4" y="181"/>
                  </a:cubicBezTo>
                  <a:cubicBezTo>
                    <a:pt x="5" y="183"/>
                    <a:pt x="8" y="184"/>
                    <a:pt x="10" y="184"/>
                  </a:cubicBezTo>
                  <a:cubicBezTo>
                    <a:pt x="13" y="186"/>
                    <a:pt x="12" y="187"/>
                    <a:pt x="14" y="190"/>
                  </a:cubicBezTo>
                  <a:cubicBezTo>
                    <a:pt x="16" y="187"/>
                    <a:pt x="18" y="187"/>
                    <a:pt x="21" y="187"/>
                  </a:cubicBezTo>
                  <a:cubicBezTo>
                    <a:pt x="25" y="187"/>
                    <a:pt x="26" y="186"/>
                    <a:pt x="28" y="185"/>
                  </a:cubicBezTo>
                  <a:cubicBezTo>
                    <a:pt x="32" y="183"/>
                    <a:pt x="32" y="185"/>
                    <a:pt x="34" y="188"/>
                  </a:cubicBezTo>
                  <a:cubicBezTo>
                    <a:pt x="35" y="189"/>
                    <a:pt x="36" y="191"/>
                    <a:pt x="38" y="193"/>
                  </a:cubicBezTo>
                  <a:cubicBezTo>
                    <a:pt x="39" y="194"/>
                    <a:pt x="41" y="196"/>
                    <a:pt x="40" y="197"/>
                  </a:cubicBezTo>
                  <a:cubicBezTo>
                    <a:pt x="40" y="198"/>
                    <a:pt x="38" y="198"/>
                    <a:pt x="37" y="199"/>
                  </a:cubicBezTo>
                  <a:cubicBezTo>
                    <a:pt x="37" y="200"/>
                    <a:pt x="37" y="202"/>
                    <a:pt x="37" y="203"/>
                  </a:cubicBezTo>
                  <a:cubicBezTo>
                    <a:pt x="36" y="204"/>
                    <a:pt x="34" y="204"/>
                    <a:pt x="33" y="205"/>
                  </a:cubicBezTo>
                  <a:cubicBezTo>
                    <a:pt x="33" y="206"/>
                    <a:pt x="32" y="210"/>
                    <a:pt x="32" y="212"/>
                  </a:cubicBezTo>
                  <a:cubicBezTo>
                    <a:pt x="33" y="214"/>
                    <a:pt x="38" y="217"/>
                    <a:pt x="40" y="217"/>
                  </a:cubicBezTo>
                  <a:cubicBezTo>
                    <a:pt x="40" y="222"/>
                    <a:pt x="43" y="225"/>
                    <a:pt x="42" y="230"/>
                  </a:cubicBezTo>
                  <a:cubicBezTo>
                    <a:pt x="41" y="233"/>
                    <a:pt x="36" y="233"/>
                    <a:pt x="32" y="233"/>
                  </a:cubicBezTo>
                  <a:cubicBezTo>
                    <a:pt x="32" y="233"/>
                    <a:pt x="32" y="232"/>
                    <a:pt x="32" y="232"/>
                  </a:cubicBezTo>
                  <a:cubicBezTo>
                    <a:pt x="32" y="231"/>
                    <a:pt x="30" y="231"/>
                    <a:pt x="29" y="231"/>
                  </a:cubicBezTo>
                  <a:cubicBezTo>
                    <a:pt x="30" y="232"/>
                    <a:pt x="32" y="233"/>
                    <a:pt x="33" y="233"/>
                  </a:cubicBezTo>
                  <a:cubicBezTo>
                    <a:pt x="36" y="234"/>
                    <a:pt x="39" y="234"/>
                    <a:pt x="42" y="233"/>
                  </a:cubicBezTo>
                  <a:cubicBezTo>
                    <a:pt x="44" y="232"/>
                    <a:pt x="46" y="232"/>
                    <a:pt x="48" y="232"/>
                  </a:cubicBezTo>
                  <a:cubicBezTo>
                    <a:pt x="49" y="231"/>
                    <a:pt x="51" y="231"/>
                    <a:pt x="52" y="231"/>
                  </a:cubicBezTo>
                  <a:cubicBezTo>
                    <a:pt x="54" y="231"/>
                    <a:pt x="55" y="230"/>
                    <a:pt x="57" y="229"/>
                  </a:cubicBezTo>
                  <a:cubicBezTo>
                    <a:pt x="59" y="228"/>
                    <a:pt x="61" y="228"/>
                    <a:pt x="63" y="228"/>
                  </a:cubicBezTo>
                  <a:cubicBezTo>
                    <a:pt x="66" y="228"/>
                    <a:pt x="68" y="226"/>
                    <a:pt x="71" y="225"/>
                  </a:cubicBezTo>
                  <a:cubicBezTo>
                    <a:pt x="72" y="224"/>
                    <a:pt x="73" y="223"/>
                    <a:pt x="74" y="223"/>
                  </a:cubicBezTo>
                  <a:cubicBezTo>
                    <a:pt x="75" y="223"/>
                    <a:pt x="76" y="223"/>
                    <a:pt x="77" y="223"/>
                  </a:cubicBezTo>
                  <a:cubicBezTo>
                    <a:pt x="79" y="222"/>
                    <a:pt x="79" y="220"/>
                    <a:pt x="82" y="220"/>
                  </a:cubicBezTo>
                  <a:cubicBezTo>
                    <a:pt x="86" y="220"/>
                    <a:pt x="90" y="221"/>
                    <a:pt x="94" y="222"/>
                  </a:cubicBezTo>
                  <a:cubicBezTo>
                    <a:pt x="97" y="223"/>
                    <a:pt x="99" y="224"/>
                    <a:pt x="101" y="225"/>
                  </a:cubicBezTo>
                  <a:cubicBezTo>
                    <a:pt x="105" y="227"/>
                    <a:pt x="107" y="226"/>
                    <a:pt x="111" y="226"/>
                  </a:cubicBezTo>
                  <a:cubicBezTo>
                    <a:pt x="113" y="226"/>
                    <a:pt x="116" y="226"/>
                    <a:pt x="118" y="224"/>
                  </a:cubicBezTo>
                  <a:cubicBezTo>
                    <a:pt x="121" y="221"/>
                    <a:pt x="125" y="221"/>
                    <a:pt x="130" y="222"/>
                  </a:cubicBezTo>
                  <a:cubicBezTo>
                    <a:pt x="132" y="222"/>
                    <a:pt x="134" y="222"/>
                    <a:pt x="136" y="221"/>
                  </a:cubicBezTo>
                  <a:cubicBezTo>
                    <a:pt x="137" y="221"/>
                    <a:pt x="137" y="220"/>
                    <a:pt x="138" y="220"/>
                  </a:cubicBezTo>
                  <a:cubicBezTo>
                    <a:pt x="139" y="219"/>
                    <a:pt x="140" y="219"/>
                    <a:pt x="141" y="219"/>
                  </a:cubicBezTo>
                  <a:cubicBezTo>
                    <a:pt x="144" y="219"/>
                    <a:pt x="146" y="220"/>
                    <a:pt x="148" y="219"/>
                  </a:cubicBezTo>
                  <a:cubicBezTo>
                    <a:pt x="150" y="219"/>
                    <a:pt x="152" y="218"/>
                    <a:pt x="153" y="216"/>
                  </a:cubicBezTo>
                  <a:cubicBezTo>
                    <a:pt x="154" y="215"/>
                    <a:pt x="155" y="213"/>
                    <a:pt x="156" y="212"/>
                  </a:cubicBezTo>
                  <a:cubicBezTo>
                    <a:pt x="157" y="210"/>
                    <a:pt x="158" y="210"/>
                    <a:pt x="161" y="210"/>
                  </a:cubicBezTo>
                  <a:cubicBezTo>
                    <a:pt x="161" y="208"/>
                    <a:pt x="160" y="207"/>
                    <a:pt x="160" y="205"/>
                  </a:cubicBezTo>
                  <a:cubicBezTo>
                    <a:pt x="160" y="203"/>
                    <a:pt x="161" y="201"/>
                    <a:pt x="162" y="200"/>
                  </a:cubicBezTo>
                  <a:cubicBezTo>
                    <a:pt x="164" y="197"/>
                    <a:pt x="166" y="195"/>
                    <a:pt x="169" y="192"/>
                  </a:cubicBezTo>
                  <a:cubicBezTo>
                    <a:pt x="169" y="192"/>
                    <a:pt x="170" y="191"/>
                    <a:pt x="171" y="190"/>
                  </a:cubicBezTo>
                  <a:cubicBezTo>
                    <a:pt x="171" y="190"/>
                    <a:pt x="172" y="189"/>
                    <a:pt x="172" y="189"/>
                  </a:cubicBezTo>
                  <a:cubicBezTo>
                    <a:pt x="174" y="187"/>
                    <a:pt x="175" y="186"/>
                    <a:pt x="176" y="185"/>
                  </a:cubicBezTo>
                  <a:cubicBezTo>
                    <a:pt x="178" y="184"/>
                    <a:pt x="179" y="183"/>
                    <a:pt x="180" y="182"/>
                  </a:cubicBezTo>
                  <a:cubicBezTo>
                    <a:pt x="181" y="180"/>
                    <a:pt x="182" y="178"/>
                    <a:pt x="184" y="178"/>
                  </a:cubicBezTo>
                  <a:cubicBezTo>
                    <a:pt x="184" y="178"/>
                    <a:pt x="184" y="178"/>
                    <a:pt x="185" y="177"/>
                  </a:cubicBezTo>
                  <a:cubicBezTo>
                    <a:pt x="185" y="175"/>
                    <a:pt x="185" y="170"/>
                    <a:pt x="183" y="168"/>
                  </a:cubicBezTo>
                  <a:cubicBezTo>
                    <a:pt x="182" y="168"/>
                    <a:pt x="182" y="168"/>
                    <a:pt x="181" y="167"/>
                  </a:cubicBezTo>
                  <a:cubicBezTo>
                    <a:pt x="181" y="166"/>
                    <a:pt x="182" y="165"/>
                    <a:pt x="182" y="164"/>
                  </a:cubicBezTo>
                  <a:cubicBezTo>
                    <a:pt x="184" y="164"/>
                    <a:pt x="187" y="165"/>
                    <a:pt x="188" y="166"/>
                  </a:cubicBezTo>
                  <a:cubicBezTo>
                    <a:pt x="190" y="167"/>
                    <a:pt x="192" y="169"/>
                    <a:pt x="194" y="169"/>
                  </a:cubicBezTo>
                  <a:cubicBezTo>
                    <a:pt x="196" y="169"/>
                    <a:pt x="197" y="167"/>
                    <a:pt x="199" y="167"/>
                  </a:cubicBezTo>
                  <a:cubicBezTo>
                    <a:pt x="201" y="166"/>
                    <a:pt x="204" y="167"/>
                    <a:pt x="204" y="165"/>
                  </a:cubicBezTo>
                  <a:cubicBezTo>
                    <a:pt x="207" y="164"/>
                    <a:pt x="208" y="165"/>
                    <a:pt x="210" y="164"/>
                  </a:cubicBezTo>
                  <a:cubicBezTo>
                    <a:pt x="212" y="162"/>
                    <a:pt x="215" y="161"/>
                    <a:pt x="216" y="160"/>
                  </a:cubicBezTo>
                  <a:cubicBezTo>
                    <a:pt x="218" y="159"/>
                    <a:pt x="220" y="159"/>
                    <a:pt x="222" y="157"/>
                  </a:cubicBezTo>
                  <a:cubicBezTo>
                    <a:pt x="223" y="156"/>
                    <a:pt x="223" y="155"/>
                    <a:pt x="225" y="155"/>
                  </a:cubicBezTo>
                  <a:cubicBezTo>
                    <a:pt x="225" y="154"/>
                    <a:pt x="226" y="154"/>
                    <a:pt x="227" y="154"/>
                  </a:cubicBezTo>
                  <a:cubicBezTo>
                    <a:pt x="227" y="154"/>
                    <a:pt x="227" y="153"/>
                    <a:pt x="228" y="154"/>
                  </a:cubicBezTo>
                  <a:cubicBezTo>
                    <a:pt x="228" y="153"/>
                    <a:pt x="228" y="153"/>
                    <a:pt x="228" y="153"/>
                  </a:cubicBezTo>
                  <a:cubicBezTo>
                    <a:pt x="229" y="152"/>
                    <a:pt x="229" y="152"/>
                    <a:pt x="230" y="152"/>
                  </a:cubicBezTo>
                  <a:cubicBezTo>
                    <a:pt x="231" y="151"/>
                    <a:pt x="233" y="151"/>
                    <a:pt x="233" y="151"/>
                  </a:cubicBezTo>
                  <a:cubicBezTo>
                    <a:pt x="234" y="150"/>
                    <a:pt x="235" y="150"/>
                    <a:pt x="236" y="149"/>
                  </a:cubicBezTo>
                  <a:cubicBezTo>
                    <a:pt x="237" y="149"/>
                    <a:pt x="237" y="149"/>
                    <a:pt x="238" y="148"/>
                  </a:cubicBezTo>
                  <a:cubicBezTo>
                    <a:pt x="240" y="146"/>
                    <a:pt x="242" y="147"/>
                    <a:pt x="244" y="146"/>
                  </a:cubicBezTo>
                  <a:cubicBezTo>
                    <a:pt x="245" y="146"/>
                    <a:pt x="246" y="145"/>
                    <a:pt x="247" y="144"/>
                  </a:cubicBezTo>
                  <a:cubicBezTo>
                    <a:pt x="247" y="144"/>
                    <a:pt x="249" y="144"/>
                    <a:pt x="249" y="144"/>
                  </a:cubicBezTo>
                  <a:cubicBezTo>
                    <a:pt x="251" y="144"/>
                    <a:pt x="251" y="144"/>
                    <a:pt x="252" y="143"/>
                  </a:cubicBezTo>
                  <a:cubicBezTo>
                    <a:pt x="253" y="142"/>
                    <a:pt x="253" y="141"/>
                    <a:pt x="254" y="140"/>
                  </a:cubicBezTo>
                  <a:cubicBezTo>
                    <a:pt x="255" y="140"/>
                    <a:pt x="256" y="141"/>
                    <a:pt x="257" y="140"/>
                  </a:cubicBezTo>
                  <a:cubicBezTo>
                    <a:pt x="258" y="140"/>
                    <a:pt x="257" y="139"/>
                    <a:pt x="258" y="138"/>
                  </a:cubicBezTo>
                  <a:cubicBezTo>
                    <a:pt x="260" y="138"/>
                    <a:pt x="263" y="138"/>
                    <a:pt x="264" y="137"/>
                  </a:cubicBezTo>
                  <a:cubicBezTo>
                    <a:pt x="266" y="137"/>
                    <a:pt x="269" y="137"/>
                    <a:pt x="270" y="136"/>
                  </a:cubicBezTo>
                  <a:cubicBezTo>
                    <a:pt x="272" y="135"/>
                    <a:pt x="273" y="133"/>
                    <a:pt x="275" y="133"/>
                  </a:cubicBezTo>
                  <a:cubicBezTo>
                    <a:pt x="278" y="133"/>
                    <a:pt x="278" y="133"/>
                    <a:pt x="280" y="131"/>
                  </a:cubicBezTo>
                  <a:cubicBezTo>
                    <a:pt x="282" y="128"/>
                    <a:pt x="283" y="129"/>
                    <a:pt x="286" y="129"/>
                  </a:cubicBezTo>
                  <a:cubicBezTo>
                    <a:pt x="288" y="129"/>
                    <a:pt x="290" y="128"/>
                    <a:pt x="292" y="128"/>
                  </a:cubicBezTo>
                  <a:cubicBezTo>
                    <a:pt x="295" y="128"/>
                    <a:pt x="302" y="126"/>
                    <a:pt x="304" y="129"/>
                  </a:cubicBezTo>
                  <a:cubicBezTo>
                    <a:pt x="304" y="130"/>
                    <a:pt x="302" y="132"/>
                    <a:pt x="301" y="134"/>
                  </a:cubicBezTo>
                  <a:cubicBezTo>
                    <a:pt x="300" y="135"/>
                    <a:pt x="299" y="136"/>
                    <a:pt x="298" y="137"/>
                  </a:cubicBezTo>
                  <a:cubicBezTo>
                    <a:pt x="297" y="137"/>
                    <a:pt x="296" y="138"/>
                    <a:pt x="295" y="139"/>
                  </a:cubicBezTo>
                  <a:cubicBezTo>
                    <a:pt x="294" y="140"/>
                    <a:pt x="294" y="144"/>
                    <a:pt x="294" y="146"/>
                  </a:cubicBezTo>
                  <a:cubicBezTo>
                    <a:pt x="294" y="152"/>
                    <a:pt x="294" y="157"/>
                    <a:pt x="300" y="159"/>
                  </a:cubicBezTo>
                  <a:cubicBezTo>
                    <a:pt x="300" y="162"/>
                    <a:pt x="299" y="164"/>
                    <a:pt x="300" y="166"/>
                  </a:cubicBezTo>
                  <a:cubicBezTo>
                    <a:pt x="301" y="167"/>
                    <a:pt x="302" y="169"/>
                    <a:pt x="302" y="171"/>
                  </a:cubicBezTo>
                  <a:cubicBezTo>
                    <a:pt x="304" y="171"/>
                    <a:pt x="305" y="171"/>
                    <a:pt x="306" y="171"/>
                  </a:cubicBezTo>
                  <a:cubicBezTo>
                    <a:pt x="308" y="170"/>
                    <a:pt x="308" y="168"/>
                    <a:pt x="309" y="168"/>
                  </a:cubicBezTo>
                  <a:cubicBezTo>
                    <a:pt x="312" y="167"/>
                    <a:pt x="311" y="173"/>
                    <a:pt x="311" y="175"/>
                  </a:cubicBezTo>
                  <a:cubicBezTo>
                    <a:pt x="310" y="179"/>
                    <a:pt x="305" y="183"/>
                    <a:pt x="300" y="182"/>
                  </a:cubicBezTo>
                  <a:cubicBezTo>
                    <a:pt x="300" y="184"/>
                    <a:pt x="296" y="184"/>
                    <a:pt x="295" y="184"/>
                  </a:cubicBezTo>
                  <a:cubicBezTo>
                    <a:pt x="293" y="185"/>
                    <a:pt x="292" y="186"/>
                    <a:pt x="291" y="186"/>
                  </a:cubicBezTo>
                  <a:cubicBezTo>
                    <a:pt x="288" y="187"/>
                    <a:pt x="281" y="187"/>
                    <a:pt x="280" y="185"/>
                  </a:cubicBezTo>
                  <a:cubicBezTo>
                    <a:pt x="277" y="185"/>
                    <a:pt x="276" y="185"/>
                    <a:pt x="275" y="189"/>
                  </a:cubicBezTo>
                  <a:cubicBezTo>
                    <a:pt x="275" y="190"/>
                    <a:pt x="275" y="193"/>
                    <a:pt x="274" y="194"/>
                  </a:cubicBezTo>
                  <a:cubicBezTo>
                    <a:pt x="274" y="196"/>
                    <a:pt x="270" y="196"/>
                    <a:pt x="269" y="197"/>
                  </a:cubicBezTo>
                  <a:cubicBezTo>
                    <a:pt x="268" y="198"/>
                    <a:pt x="266" y="201"/>
                    <a:pt x="265" y="201"/>
                  </a:cubicBezTo>
                  <a:cubicBezTo>
                    <a:pt x="264" y="202"/>
                    <a:pt x="265" y="202"/>
                    <a:pt x="266" y="202"/>
                  </a:cubicBezTo>
                  <a:cubicBezTo>
                    <a:pt x="265" y="203"/>
                    <a:pt x="263" y="203"/>
                    <a:pt x="262" y="204"/>
                  </a:cubicBezTo>
                  <a:cubicBezTo>
                    <a:pt x="261" y="204"/>
                    <a:pt x="259" y="204"/>
                    <a:pt x="257" y="204"/>
                  </a:cubicBezTo>
                  <a:cubicBezTo>
                    <a:pt x="255" y="205"/>
                    <a:pt x="255" y="206"/>
                    <a:pt x="254" y="207"/>
                  </a:cubicBezTo>
                  <a:cubicBezTo>
                    <a:pt x="253" y="209"/>
                    <a:pt x="251" y="210"/>
                    <a:pt x="250" y="211"/>
                  </a:cubicBezTo>
                  <a:cubicBezTo>
                    <a:pt x="249" y="212"/>
                    <a:pt x="248" y="213"/>
                    <a:pt x="247" y="214"/>
                  </a:cubicBezTo>
                  <a:cubicBezTo>
                    <a:pt x="245" y="214"/>
                    <a:pt x="244" y="214"/>
                    <a:pt x="243" y="214"/>
                  </a:cubicBezTo>
                  <a:cubicBezTo>
                    <a:pt x="241" y="215"/>
                    <a:pt x="238" y="215"/>
                    <a:pt x="236" y="216"/>
                  </a:cubicBezTo>
                  <a:cubicBezTo>
                    <a:pt x="235" y="217"/>
                    <a:pt x="236" y="219"/>
                    <a:pt x="235" y="221"/>
                  </a:cubicBezTo>
                  <a:cubicBezTo>
                    <a:pt x="233" y="221"/>
                    <a:pt x="232" y="224"/>
                    <a:pt x="231" y="226"/>
                  </a:cubicBezTo>
                  <a:cubicBezTo>
                    <a:pt x="229" y="228"/>
                    <a:pt x="227" y="229"/>
                    <a:pt x="225" y="230"/>
                  </a:cubicBezTo>
                  <a:cubicBezTo>
                    <a:pt x="218" y="234"/>
                    <a:pt x="209" y="236"/>
                    <a:pt x="206" y="244"/>
                  </a:cubicBezTo>
                  <a:cubicBezTo>
                    <a:pt x="205" y="246"/>
                    <a:pt x="205" y="248"/>
                    <a:pt x="204" y="250"/>
                  </a:cubicBezTo>
                  <a:cubicBezTo>
                    <a:pt x="204" y="252"/>
                    <a:pt x="201" y="253"/>
                    <a:pt x="200" y="255"/>
                  </a:cubicBezTo>
                  <a:cubicBezTo>
                    <a:pt x="199" y="256"/>
                    <a:pt x="199" y="256"/>
                    <a:pt x="198" y="257"/>
                  </a:cubicBezTo>
                  <a:cubicBezTo>
                    <a:pt x="197" y="257"/>
                    <a:pt x="196" y="256"/>
                    <a:pt x="196" y="255"/>
                  </a:cubicBezTo>
                  <a:cubicBezTo>
                    <a:pt x="195" y="254"/>
                    <a:pt x="196" y="251"/>
                    <a:pt x="196" y="249"/>
                  </a:cubicBezTo>
                  <a:cubicBezTo>
                    <a:pt x="195" y="249"/>
                    <a:pt x="192" y="250"/>
                    <a:pt x="191" y="250"/>
                  </a:cubicBezTo>
                  <a:cubicBezTo>
                    <a:pt x="188" y="254"/>
                    <a:pt x="189" y="260"/>
                    <a:pt x="187" y="264"/>
                  </a:cubicBezTo>
                  <a:cubicBezTo>
                    <a:pt x="185" y="266"/>
                    <a:pt x="183" y="266"/>
                    <a:pt x="181" y="268"/>
                  </a:cubicBezTo>
                  <a:cubicBezTo>
                    <a:pt x="181" y="268"/>
                    <a:pt x="174" y="281"/>
                    <a:pt x="174" y="280"/>
                  </a:cubicBezTo>
                  <a:cubicBezTo>
                    <a:pt x="176" y="284"/>
                    <a:pt x="179" y="284"/>
                    <a:pt x="175" y="288"/>
                  </a:cubicBezTo>
                  <a:cubicBezTo>
                    <a:pt x="172" y="291"/>
                    <a:pt x="172" y="290"/>
                    <a:pt x="173" y="294"/>
                  </a:cubicBezTo>
                  <a:cubicBezTo>
                    <a:pt x="175" y="300"/>
                    <a:pt x="173" y="306"/>
                    <a:pt x="166" y="306"/>
                  </a:cubicBezTo>
                  <a:cubicBezTo>
                    <a:pt x="163" y="306"/>
                    <a:pt x="162" y="306"/>
                    <a:pt x="161" y="303"/>
                  </a:cubicBezTo>
                  <a:cubicBezTo>
                    <a:pt x="160" y="302"/>
                    <a:pt x="158" y="299"/>
                    <a:pt x="160" y="297"/>
                  </a:cubicBezTo>
                  <a:cubicBezTo>
                    <a:pt x="158" y="299"/>
                    <a:pt x="155" y="299"/>
                    <a:pt x="152" y="300"/>
                  </a:cubicBezTo>
                  <a:cubicBezTo>
                    <a:pt x="151" y="302"/>
                    <a:pt x="152" y="304"/>
                    <a:pt x="154" y="305"/>
                  </a:cubicBezTo>
                  <a:cubicBezTo>
                    <a:pt x="152" y="310"/>
                    <a:pt x="146" y="310"/>
                    <a:pt x="143" y="314"/>
                  </a:cubicBezTo>
                  <a:cubicBezTo>
                    <a:pt x="141" y="316"/>
                    <a:pt x="143" y="318"/>
                    <a:pt x="142" y="320"/>
                  </a:cubicBezTo>
                  <a:cubicBezTo>
                    <a:pt x="141" y="322"/>
                    <a:pt x="139" y="321"/>
                    <a:pt x="139" y="325"/>
                  </a:cubicBezTo>
                  <a:cubicBezTo>
                    <a:pt x="137" y="325"/>
                    <a:pt x="132" y="327"/>
                    <a:pt x="130" y="329"/>
                  </a:cubicBezTo>
                  <a:cubicBezTo>
                    <a:pt x="129" y="331"/>
                    <a:pt x="130" y="330"/>
                    <a:pt x="131" y="332"/>
                  </a:cubicBezTo>
                  <a:cubicBezTo>
                    <a:pt x="131" y="332"/>
                    <a:pt x="133" y="335"/>
                    <a:pt x="134" y="335"/>
                  </a:cubicBezTo>
                  <a:cubicBezTo>
                    <a:pt x="138" y="338"/>
                    <a:pt x="140" y="334"/>
                    <a:pt x="140" y="341"/>
                  </a:cubicBezTo>
                  <a:cubicBezTo>
                    <a:pt x="140" y="344"/>
                    <a:pt x="139" y="347"/>
                    <a:pt x="140" y="350"/>
                  </a:cubicBezTo>
                  <a:cubicBezTo>
                    <a:pt x="143" y="350"/>
                    <a:pt x="145" y="351"/>
                    <a:pt x="145" y="352"/>
                  </a:cubicBezTo>
                  <a:cubicBezTo>
                    <a:pt x="148" y="353"/>
                    <a:pt x="151" y="354"/>
                    <a:pt x="153" y="355"/>
                  </a:cubicBezTo>
                  <a:cubicBezTo>
                    <a:pt x="155" y="352"/>
                    <a:pt x="156" y="348"/>
                    <a:pt x="159" y="346"/>
                  </a:cubicBezTo>
                  <a:cubicBezTo>
                    <a:pt x="160" y="344"/>
                    <a:pt x="161" y="343"/>
                    <a:pt x="163" y="341"/>
                  </a:cubicBezTo>
                  <a:cubicBezTo>
                    <a:pt x="165" y="338"/>
                    <a:pt x="164" y="335"/>
                    <a:pt x="160" y="335"/>
                  </a:cubicBezTo>
                  <a:cubicBezTo>
                    <a:pt x="161" y="332"/>
                    <a:pt x="165" y="332"/>
                    <a:pt x="168" y="331"/>
                  </a:cubicBezTo>
                  <a:cubicBezTo>
                    <a:pt x="170" y="330"/>
                    <a:pt x="172" y="329"/>
                    <a:pt x="176" y="330"/>
                  </a:cubicBezTo>
                  <a:cubicBezTo>
                    <a:pt x="178" y="330"/>
                    <a:pt x="180" y="330"/>
                    <a:pt x="183" y="330"/>
                  </a:cubicBezTo>
                  <a:cubicBezTo>
                    <a:pt x="184" y="331"/>
                    <a:pt x="185" y="332"/>
                    <a:pt x="186" y="331"/>
                  </a:cubicBezTo>
                  <a:cubicBezTo>
                    <a:pt x="187" y="331"/>
                    <a:pt x="189" y="330"/>
                    <a:pt x="189" y="330"/>
                  </a:cubicBezTo>
                  <a:cubicBezTo>
                    <a:pt x="191" y="330"/>
                    <a:pt x="191" y="331"/>
                    <a:pt x="192" y="332"/>
                  </a:cubicBezTo>
                  <a:cubicBezTo>
                    <a:pt x="193" y="332"/>
                    <a:pt x="194" y="331"/>
                    <a:pt x="195" y="331"/>
                  </a:cubicBezTo>
                  <a:cubicBezTo>
                    <a:pt x="198" y="330"/>
                    <a:pt x="199" y="329"/>
                    <a:pt x="202" y="329"/>
                  </a:cubicBezTo>
                  <a:cubicBezTo>
                    <a:pt x="204" y="329"/>
                    <a:pt x="207" y="329"/>
                    <a:pt x="209" y="328"/>
                  </a:cubicBezTo>
                  <a:cubicBezTo>
                    <a:pt x="210" y="327"/>
                    <a:pt x="209" y="326"/>
                    <a:pt x="210" y="324"/>
                  </a:cubicBezTo>
                  <a:cubicBezTo>
                    <a:pt x="210" y="323"/>
                    <a:pt x="211" y="323"/>
                    <a:pt x="212" y="322"/>
                  </a:cubicBezTo>
                  <a:cubicBezTo>
                    <a:pt x="212" y="321"/>
                    <a:pt x="216" y="315"/>
                    <a:pt x="216" y="316"/>
                  </a:cubicBezTo>
                  <a:cubicBezTo>
                    <a:pt x="217" y="316"/>
                    <a:pt x="218" y="317"/>
                    <a:pt x="219" y="317"/>
                  </a:cubicBezTo>
                  <a:cubicBezTo>
                    <a:pt x="219" y="322"/>
                    <a:pt x="218" y="326"/>
                    <a:pt x="219" y="331"/>
                  </a:cubicBezTo>
                  <a:cubicBezTo>
                    <a:pt x="223" y="331"/>
                    <a:pt x="226" y="333"/>
                    <a:pt x="230" y="333"/>
                  </a:cubicBezTo>
                  <a:cubicBezTo>
                    <a:pt x="231" y="330"/>
                    <a:pt x="231" y="325"/>
                    <a:pt x="231" y="325"/>
                  </a:cubicBezTo>
                  <a:cubicBezTo>
                    <a:pt x="233" y="324"/>
                    <a:pt x="235" y="324"/>
                    <a:pt x="237" y="324"/>
                  </a:cubicBezTo>
                  <a:cubicBezTo>
                    <a:pt x="239" y="323"/>
                    <a:pt x="238" y="322"/>
                    <a:pt x="239" y="320"/>
                  </a:cubicBezTo>
                  <a:cubicBezTo>
                    <a:pt x="240" y="318"/>
                    <a:pt x="243" y="317"/>
                    <a:pt x="244" y="316"/>
                  </a:cubicBezTo>
                  <a:cubicBezTo>
                    <a:pt x="245" y="315"/>
                    <a:pt x="245" y="316"/>
                    <a:pt x="245" y="315"/>
                  </a:cubicBezTo>
                  <a:cubicBezTo>
                    <a:pt x="246" y="314"/>
                    <a:pt x="245" y="312"/>
                    <a:pt x="245" y="312"/>
                  </a:cubicBezTo>
                  <a:cubicBezTo>
                    <a:pt x="247" y="311"/>
                    <a:pt x="247" y="309"/>
                    <a:pt x="248" y="308"/>
                  </a:cubicBezTo>
                  <a:cubicBezTo>
                    <a:pt x="248" y="306"/>
                    <a:pt x="249" y="305"/>
                    <a:pt x="250" y="303"/>
                  </a:cubicBezTo>
                  <a:cubicBezTo>
                    <a:pt x="253" y="301"/>
                    <a:pt x="256" y="301"/>
                    <a:pt x="256" y="297"/>
                  </a:cubicBezTo>
                  <a:cubicBezTo>
                    <a:pt x="255" y="293"/>
                    <a:pt x="252" y="292"/>
                    <a:pt x="254" y="288"/>
                  </a:cubicBezTo>
                  <a:cubicBezTo>
                    <a:pt x="255" y="285"/>
                    <a:pt x="257" y="284"/>
                    <a:pt x="259" y="281"/>
                  </a:cubicBezTo>
                  <a:cubicBezTo>
                    <a:pt x="261" y="279"/>
                    <a:pt x="261" y="276"/>
                    <a:pt x="261" y="273"/>
                  </a:cubicBezTo>
                  <a:cubicBezTo>
                    <a:pt x="258" y="273"/>
                    <a:pt x="259" y="270"/>
                    <a:pt x="259" y="268"/>
                  </a:cubicBezTo>
                  <a:cubicBezTo>
                    <a:pt x="259" y="266"/>
                    <a:pt x="258" y="265"/>
                    <a:pt x="257" y="264"/>
                  </a:cubicBezTo>
                  <a:cubicBezTo>
                    <a:pt x="257" y="263"/>
                    <a:pt x="257" y="262"/>
                    <a:pt x="256" y="261"/>
                  </a:cubicBezTo>
                  <a:cubicBezTo>
                    <a:pt x="256" y="258"/>
                    <a:pt x="254" y="257"/>
                    <a:pt x="254" y="254"/>
                  </a:cubicBezTo>
                  <a:cubicBezTo>
                    <a:pt x="254" y="248"/>
                    <a:pt x="254" y="247"/>
                    <a:pt x="257" y="242"/>
                  </a:cubicBezTo>
                  <a:cubicBezTo>
                    <a:pt x="258" y="241"/>
                    <a:pt x="258" y="240"/>
                    <a:pt x="259" y="239"/>
                  </a:cubicBezTo>
                  <a:cubicBezTo>
                    <a:pt x="260" y="237"/>
                    <a:pt x="262" y="235"/>
                    <a:pt x="263" y="233"/>
                  </a:cubicBezTo>
                  <a:cubicBezTo>
                    <a:pt x="265" y="231"/>
                    <a:pt x="267" y="229"/>
                    <a:pt x="270" y="229"/>
                  </a:cubicBezTo>
                  <a:cubicBezTo>
                    <a:pt x="272" y="228"/>
                    <a:pt x="274" y="229"/>
                    <a:pt x="275" y="228"/>
                  </a:cubicBezTo>
                  <a:cubicBezTo>
                    <a:pt x="276" y="224"/>
                    <a:pt x="280" y="221"/>
                    <a:pt x="282" y="217"/>
                  </a:cubicBezTo>
                  <a:cubicBezTo>
                    <a:pt x="283" y="215"/>
                    <a:pt x="286" y="213"/>
                    <a:pt x="288" y="212"/>
                  </a:cubicBezTo>
                  <a:cubicBezTo>
                    <a:pt x="290" y="212"/>
                    <a:pt x="290" y="212"/>
                    <a:pt x="292" y="211"/>
                  </a:cubicBezTo>
                  <a:cubicBezTo>
                    <a:pt x="293" y="211"/>
                    <a:pt x="294" y="210"/>
                    <a:pt x="295" y="210"/>
                  </a:cubicBezTo>
                  <a:cubicBezTo>
                    <a:pt x="300" y="206"/>
                    <a:pt x="301" y="199"/>
                    <a:pt x="307" y="199"/>
                  </a:cubicBezTo>
                  <a:cubicBezTo>
                    <a:pt x="311" y="198"/>
                    <a:pt x="311" y="197"/>
                    <a:pt x="313" y="193"/>
                  </a:cubicBezTo>
                  <a:cubicBezTo>
                    <a:pt x="315" y="188"/>
                    <a:pt x="320" y="181"/>
                    <a:pt x="325" y="178"/>
                  </a:cubicBezTo>
                  <a:cubicBezTo>
                    <a:pt x="326" y="177"/>
                    <a:pt x="328" y="177"/>
                    <a:pt x="330" y="176"/>
                  </a:cubicBezTo>
                  <a:cubicBezTo>
                    <a:pt x="332" y="175"/>
                    <a:pt x="334" y="175"/>
                    <a:pt x="337" y="174"/>
                  </a:cubicBezTo>
                  <a:cubicBezTo>
                    <a:pt x="338" y="174"/>
                    <a:pt x="339" y="174"/>
                    <a:pt x="341" y="174"/>
                  </a:cubicBezTo>
                  <a:cubicBezTo>
                    <a:pt x="342" y="174"/>
                    <a:pt x="343" y="172"/>
                    <a:pt x="345" y="172"/>
                  </a:cubicBezTo>
                  <a:cubicBezTo>
                    <a:pt x="347" y="171"/>
                    <a:pt x="350" y="171"/>
                    <a:pt x="353" y="170"/>
                  </a:cubicBezTo>
                  <a:cubicBezTo>
                    <a:pt x="355" y="169"/>
                    <a:pt x="354" y="166"/>
                    <a:pt x="356" y="164"/>
                  </a:cubicBezTo>
                  <a:cubicBezTo>
                    <a:pt x="357" y="165"/>
                    <a:pt x="358" y="167"/>
                    <a:pt x="360" y="167"/>
                  </a:cubicBezTo>
                  <a:cubicBezTo>
                    <a:pt x="362" y="168"/>
                    <a:pt x="361" y="166"/>
                    <a:pt x="363" y="165"/>
                  </a:cubicBezTo>
                  <a:cubicBezTo>
                    <a:pt x="365" y="164"/>
                    <a:pt x="368" y="164"/>
                    <a:pt x="370" y="165"/>
                  </a:cubicBezTo>
                  <a:cubicBezTo>
                    <a:pt x="371" y="166"/>
                    <a:pt x="371" y="167"/>
                    <a:pt x="372" y="168"/>
                  </a:cubicBezTo>
                  <a:cubicBezTo>
                    <a:pt x="373" y="168"/>
                    <a:pt x="375" y="169"/>
                    <a:pt x="376" y="169"/>
                  </a:cubicBezTo>
                  <a:cubicBezTo>
                    <a:pt x="377" y="171"/>
                    <a:pt x="376" y="174"/>
                    <a:pt x="376" y="177"/>
                  </a:cubicBezTo>
                  <a:cubicBezTo>
                    <a:pt x="381" y="177"/>
                    <a:pt x="384" y="179"/>
                    <a:pt x="387" y="181"/>
                  </a:cubicBezTo>
                  <a:cubicBezTo>
                    <a:pt x="389" y="181"/>
                    <a:pt x="392" y="184"/>
                    <a:pt x="393" y="183"/>
                  </a:cubicBezTo>
                  <a:cubicBezTo>
                    <a:pt x="395" y="183"/>
                    <a:pt x="395" y="180"/>
                    <a:pt x="397" y="180"/>
                  </a:cubicBezTo>
                  <a:cubicBezTo>
                    <a:pt x="397" y="177"/>
                    <a:pt x="393" y="173"/>
                    <a:pt x="391" y="171"/>
                  </a:cubicBezTo>
                  <a:cubicBezTo>
                    <a:pt x="390" y="169"/>
                    <a:pt x="389" y="168"/>
                    <a:pt x="388" y="167"/>
                  </a:cubicBezTo>
                  <a:cubicBezTo>
                    <a:pt x="388" y="166"/>
                    <a:pt x="385" y="164"/>
                    <a:pt x="385" y="164"/>
                  </a:cubicBezTo>
                  <a:cubicBezTo>
                    <a:pt x="384" y="163"/>
                    <a:pt x="383" y="162"/>
                    <a:pt x="382" y="161"/>
                  </a:cubicBezTo>
                  <a:cubicBezTo>
                    <a:pt x="382" y="160"/>
                    <a:pt x="382" y="159"/>
                    <a:pt x="381" y="158"/>
                  </a:cubicBezTo>
                  <a:cubicBezTo>
                    <a:pt x="380" y="158"/>
                    <a:pt x="378" y="157"/>
                    <a:pt x="378" y="157"/>
                  </a:cubicBezTo>
                  <a:cubicBezTo>
                    <a:pt x="377" y="154"/>
                    <a:pt x="372" y="139"/>
                    <a:pt x="378" y="140"/>
                  </a:cubicBezTo>
                  <a:cubicBezTo>
                    <a:pt x="379" y="138"/>
                    <a:pt x="381" y="134"/>
                    <a:pt x="383" y="134"/>
                  </a:cubicBezTo>
                  <a:cubicBezTo>
                    <a:pt x="385" y="130"/>
                    <a:pt x="394" y="127"/>
                    <a:pt x="393" y="121"/>
                  </a:cubicBezTo>
                  <a:cubicBezTo>
                    <a:pt x="395" y="119"/>
                    <a:pt x="396" y="118"/>
                    <a:pt x="399" y="118"/>
                  </a:cubicBezTo>
                  <a:cubicBezTo>
                    <a:pt x="402" y="118"/>
                    <a:pt x="404" y="118"/>
                    <a:pt x="406" y="118"/>
                  </a:cubicBezTo>
                  <a:cubicBezTo>
                    <a:pt x="407" y="115"/>
                    <a:pt x="406" y="111"/>
                    <a:pt x="407" y="108"/>
                  </a:cubicBezTo>
                  <a:cubicBezTo>
                    <a:pt x="407" y="108"/>
                    <a:pt x="408" y="108"/>
                    <a:pt x="408" y="108"/>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d-ID" sz="1400" b="0" i="0" u="none" strike="noStrike" kern="0" cap="none" spc="0" normalizeH="0" baseline="0" noProof="0">
                <a:ln>
                  <a:noFill/>
                </a:ln>
                <a:solidFill>
                  <a:srgbClr val="E7E6E6"/>
                </a:solidFill>
                <a:effectLst/>
                <a:uLnTx/>
                <a:uFillTx/>
                <a:latin typeface="Arial"/>
                <a:cs typeface="Arial"/>
                <a:sym typeface="Arial"/>
              </a:endParaRPr>
            </a:p>
          </p:txBody>
        </p:sp>
        <p:sp>
          <p:nvSpPr>
            <p:cNvPr id="33" name="Freeform 26">
              <a:extLst>
                <a:ext uri="{FF2B5EF4-FFF2-40B4-BE49-F238E27FC236}">
                  <a16:creationId xmlns:a16="http://schemas.microsoft.com/office/drawing/2014/main" id="{E1C552E9-C924-0D4C-C679-D09591C6D71B}"/>
                </a:ext>
              </a:extLst>
            </p:cNvPr>
            <p:cNvSpPr>
              <a:spLocks/>
            </p:cNvSpPr>
            <p:nvPr/>
          </p:nvSpPr>
          <p:spPr bwMode="auto">
            <a:xfrm>
              <a:off x="9583738" y="-1498600"/>
              <a:ext cx="508000" cy="176213"/>
            </a:xfrm>
            <a:custGeom>
              <a:avLst/>
              <a:gdLst>
                <a:gd name="T0" fmla="*/ 217 w 218"/>
                <a:gd name="T1" fmla="*/ 63 h 76"/>
                <a:gd name="T2" fmla="*/ 205 w 218"/>
                <a:gd name="T3" fmla="*/ 45 h 76"/>
                <a:gd name="T4" fmla="*/ 199 w 218"/>
                <a:gd name="T5" fmla="*/ 32 h 76"/>
                <a:gd name="T6" fmla="*/ 182 w 218"/>
                <a:gd name="T7" fmla="*/ 26 h 76"/>
                <a:gd name="T8" fmla="*/ 173 w 218"/>
                <a:gd name="T9" fmla="*/ 19 h 76"/>
                <a:gd name="T10" fmla="*/ 174 w 218"/>
                <a:gd name="T11" fmla="*/ 6 h 76"/>
                <a:gd name="T12" fmla="*/ 168 w 218"/>
                <a:gd name="T13" fmla="*/ 3 h 76"/>
                <a:gd name="T14" fmla="*/ 144 w 218"/>
                <a:gd name="T15" fmla="*/ 2 h 76"/>
                <a:gd name="T16" fmla="*/ 139 w 218"/>
                <a:gd name="T17" fmla="*/ 16 h 76"/>
                <a:gd name="T18" fmla="*/ 129 w 218"/>
                <a:gd name="T19" fmla="*/ 8 h 76"/>
                <a:gd name="T20" fmla="*/ 123 w 218"/>
                <a:gd name="T21" fmla="*/ 20 h 76"/>
                <a:gd name="T22" fmla="*/ 110 w 218"/>
                <a:gd name="T23" fmla="*/ 26 h 76"/>
                <a:gd name="T24" fmla="*/ 101 w 218"/>
                <a:gd name="T25" fmla="*/ 28 h 76"/>
                <a:gd name="T26" fmla="*/ 96 w 218"/>
                <a:gd name="T27" fmla="*/ 21 h 76"/>
                <a:gd name="T28" fmla="*/ 89 w 218"/>
                <a:gd name="T29" fmla="*/ 19 h 76"/>
                <a:gd name="T30" fmla="*/ 73 w 218"/>
                <a:gd name="T31" fmla="*/ 15 h 76"/>
                <a:gd name="T32" fmla="*/ 55 w 218"/>
                <a:gd name="T33" fmla="*/ 15 h 76"/>
                <a:gd name="T34" fmla="*/ 41 w 218"/>
                <a:gd name="T35" fmla="*/ 13 h 76"/>
                <a:gd name="T36" fmla="*/ 15 w 218"/>
                <a:gd name="T37" fmla="*/ 18 h 76"/>
                <a:gd name="T38" fmla="*/ 5 w 218"/>
                <a:gd name="T39" fmla="*/ 26 h 76"/>
                <a:gd name="T40" fmla="*/ 7 w 218"/>
                <a:gd name="T41" fmla="*/ 32 h 76"/>
                <a:gd name="T42" fmla="*/ 0 w 218"/>
                <a:gd name="T43" fmla="*/ 44 h 76"/>
                <a:gd name="T44" fmla="*/ 14 w 218"/>
                <a:gd name="T45" fmla="*/ 60 h 76"/>
                <a:gd name="T46" fmla="*/ 35 w 218"/>
                <a:gd name="T47" fmla="*/ 67 h 76"/>
                <a:gd name="T48" fmla="*/ 65 w 218"/>
                <a:gd name="T49" fmla="*/ 69 h 76"/>
                <a:gd name="T50" fmla="*/ 94 w 218"/>
                <a:gd name="T51" fmla="*/ 68 h 76"/>
                <a:gd name="T52" fmla="*/ 112 w 218"/>
                <a:gd name="T53" fmla="*/ 68 h 76"/>
                <a:gd name="T54" fmla="*/ 129 w 218"/>
                <a:gd name="T55" fmla="*/ 70 h 76"/>
                <a:gd name="T56" fmla="*/ 132 w 218"/>
                <a:gd name="T57" fmla="*/ 71 h 76"/>
                <a:gd name="T58" fmla="*/ 144 w 218"/>
                <a:gd name="T59" fmla="*/ 68 h 76"/>
                <a:gd name="T60" fmla="*/ 169 w 218"/>
                <a:gd name="T61" fmla="*/ 68 h 76"/>
                <a:gd name="T62" fmla="*/ 193 w 218"/>
                <a:gd name="T63" fmla="*/ 76 h 76"/>
                <a:gd name="T64" fmla="*/ 203 w 218"/>
                <a:gd name="T65" fmla="*/ 7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8" h="76">
                  <a:moveTo>
                    <a:pt x="212" y="64"/>
                  </a:moveTo>
                  <a:cubicBezTo>
                    <a:pt x="213" y="64"/>
                    <a:pt x="215" y="63"/>
                    <a:pt x="217" y="63"/>
                  </a:cubicBezTo>
                  <a:cubicBezTo>
                    <a:pt x="218" y="60"/>
                    <a:pt x="218" y="56"/>
                    <a:pt x="216" y="54"/>
                  </a:cubicBezTo>
                  <a:cubicBezTo>
                    <a:pt x="214" y="50"/>
                    <a:pt x="206" y="50"/>
                    <a:pt x="205" y="45"/>
                  </a:cubicBezTo>
                  <a:cubicBezTo>
                    <a:pt x="204" y="43"/>
                    <a:pt x="205" y="34"/>
                    <a:pt x="208" y="33"/>
                  </a:cubicBezTo>
                  <a:cubicBezTo>
                    <a:pt x="205" y="34"/>
                    <a:pt x="201" y="33"/>
                    <a:pt x="199" y="32"/>
                  </a:cubicBezTo>
                  <a:cubicBezTo>
                    <a:pt x="195" y="30"/>
                    <a:pt x="196" y="26"/>
                    <a:pt x="192" y="25"/>
                  </a:cubicBezTo>
                  <a:cubicBezTo>
                    <a:pt x="189" y="24"/>
                    <a:pt x="184" y="26"/>
                    <a:pt x="182" y="26"/>
                  </a:cubicBezTo>
                  <a:cubicBezTo>
                    <a:pt x="178" y="27"/>
                    <a:pt x="176" y="30"/>
                    <a:pt x="172" y="29"/>
                  </a:cubicBezTo>
                  <a:cubicBezTo>
                    <a:pt x="172" y="26"/>
                    <a:pt x="173" y="22"/>
                    <a:pt x="173" y="19"/>
                  </a:cubicBezTo>
                  <a:cubicBezTo>
                    <a:pt x="174" y="15"/>
                    <a:pt x="175" y="12"/>
                    <a:pt x="170" y="11"/>
                  </a:cubicBezTo>
                  <a:cubicBezTo>
                    <a:pt x="170" y="9"/>
                    <a:pt x="172" y="6"/>
                    <a:pt x="174" y="6"/>
                  </a:cubicBezTo>
                  <a:cubicBezTo>
                    <a:pt x="175" y="5"/>
                    <a:pt x="179" y="5"/>
                    <a:pt x="178" y="2"/>
                  </a:cubicBezTo>
                  <a:cubicBezTo>
                    <a:pt x="175" y="2"/>
                    <a:pt x="172" y="3"/>
                    <a:pt x="168" y="3"/>
                  </a:cubicBezTo>
                  <a:cubicBezTo>
                    <a:pt x="166" y="3"/>
                    <a:pt x="163" y="3"/>
                    <a:pt x="160" y="3"/>
                  </a:cubicBezTo>
                  <a:cubicBezTo>
                    <a:pt x="156" y="9"/>
                    <a:pt x="149" y="0"/>
                    <a:pt x="144" y="2"/>
                  </a:cubicBezTo>
                  <a:cubicBezTo>
                    <a:pt x="141" y="4"/>
                    <a:pt x="143" y="7"/>
                    <a:pt x="142" y="10"/>
                  </a:cubicBezTo>
                  <a:cubicBezTo>
                    <a:pt x="141" y="12"/>
                    <a:pt x="139" y="13"/>
                    <a:pt x="139" y="16"/>
                  </a:cubicBezTo>
                  <a:cubicBezTo>
                    <a:pt x="136" y="15"/>
                    <a:pt x="137" y="11"/>
                    <a:pt x="135" y="9"/>
                  </a:cubicBezTo>
                  <a:cubicBezTo>
                    <a:pt x="133" y="7"/>
                    <a:pt x="131" y="8"/>
                    <a:pt x="129" y="8"/>
                  </a:cubicBezTo>
                  <a:cubicBezTo>
                    <a:pt x="128" y="11"/>
                    <a:pt x="124" y="11"/>
                    <a:pt x="123" y="14"/>
                  </a:cubicBezTo>
                  <a:cubicBezTo>
                    <a:pt x="123" y="18"/>
                    <a:pt x="129" y="19"/>
                    <a:pt x="123" y="20"/>
                  </a:cubicBezTo>
                  <a:cubicBezTo>
                    <a:pt x="119" y="21"/>
                    <a:pt x="115" y="19"/>
                    <a:pt x="114" y="25"/>
                  </a:cubicBezTo>
                  <a:cubicBezTo>
                    <a:pt x="112" y="26"/>
                    <a:pt x="111" y="25"/>
                    <a:pt x="110" y="26"/>
                  </a:cubicBezTo>
                  <a:cubicBezTo>
                    <a:pt x="108" y="27"/>
                    <a:pt x="108" y="29"/>
                    <a:pt x="108" y="31"/>
                  </a:cubicBezTo>
                  <a:cubicBezTo>
                    <a:pt x="104" y="31"/>
                    <a:pt x="102" y="31"/>
                    <a:pt x="101" y="28"/>
                  </a:cubicBezTo>
                  <a:cubicBezTo>
                    <a:pt x="101" y="26"/>
                    <a:pt x="102" y="23"/>
                    <a:pt x="102" y="20"/>
                  </a:cubicBezTo>
                  <a:cubicBezTo>
                    <a:pt x="99" y="20"/>
                    <a:pt x="98" y="20"/>
                    <a:pt x="96" y="21"/>
                  </a:cubicBezTo>
                  <a:cubicBezTo>
                    <a:pt x="95" y="22"/>
                    <a:pt x="96" y="25"/>
                    <a:pt x="93" y="25"/>
                  </a:cubicBezTo>
                  <a:cubicBezTo>
                    <a:pt x="90" y="24"/>
                    <a:pt x="91" y="21"/>
                    <a:pt x="89" y="19"/>
                  </a:cubicBezTo>
                  <a:cubicBezTo>
                    <a:pt x="87" y="16"/>
                    <a:pt x="84" y="18"/>
                    <a:pt x="81" y="17"/>
                  </a:cubicBezTo>
                  <a:cubicBezTo>
                    <a:pt x="78" y="16"/>
                    <a:pt x="76" y="15"/>
                    <a:pt x="73" y="15"/>
                  </a:cubicBezTo>
                  <a:cubicBezTo>
                    <a:pt x="70" y="15"/>
                    <a:pt x="68" y="16"/>
                    <a:pt x="65" y="16"/>
                  </a:cubicBezTo>
                  <a:cubicBezTo>
                    <a:pt x="62" y="16"/>
                    <a:pt x="58" y="16"/>
                    <a:pt x="55" y="15"/>
                  </a:cubicBezTo>
                  <a:cubicBezTo>
                    <a:pt x="52" y="15"/>
                    <a:pt x="51" y="14"/>
                    <a:pt x="49" y="13"/>
                  </a:cubicBezTo>
                  <a:cubicBezTo>
                    <a:pt x="46" y="12"/>
                    <a:pt x="44" y="12"/>
                    <a:pt x="41" y="13"/>
                  </a:cubicBezTo>
                  <a:cubicBezTo>
                    <a:pt x="38" y="14"/>
                    <a:pt x="36" y="14"/>
                    <a:pt x="32" y="14"/>
                  </a:cubicBezTo>
                  <a:cubicBezTo>
                    <a:pt x="32" y="20"/>
                    <a:pt x="19" y="18"/>
                    <a:pt x="15" y="18"/>
                  </a:cubicBezTo>
                  <a:cubicBezTo>
                    <a:pt x="12" y="19"/>
                    <a:pt x="13" y="18"/>
                    <a:pt x="11" y="20"/>
                  </a:cubicBezTo>
                  <a:cubicBezTo>
                    <a:pt x="9" y="23"/>
                    <a:pt x="8" y="26"/>
                    <a:pt x="5" y="26"/>
                  </a:cubicBezTo>
                  <a:cubicBezTo>
                    <a:pt x="5" y="28"/>
                    <a:pt x="5" y="30"/>
                    <a:pt x="5" y="31"/>
                  </a:cubicBezTo>
                  <a:cubicBezTo>
                    <a:pt x="5" y="31"/>
                    <a:pt x="6" y="32"/>
                    <a:pt x="7" y="32"/>
                  </a:cubicBezTo>
                  <a:cubicBezTo>
                    <a:pt x="8" y="34"/>
                    <a:pt x="11" y="42"/>
                    <a:pt x="8" y="44"/>
                  </a:cubicBezTo>
                  <a:cubicBezTo>
                    <a:pt x="7" y="45"/>
                    <a:pt x="4" y="45"/>
                    <a:pt x="0" y="44"/>
                  </a:cubicBezTo>
                  <a:cubicBezTo>
                    <a:pt x="0" y="49"/>
                    <a:pt x="0" y="54"/>
                    <a:pt x="3" y="58"/>
                  </a:cubicBezTo>
                  <a:cubicBezTo>
                    <a:pt x="5" y="62"/>
                    <a:pt x="10" y="60"/>
                    <a:pt x="14" y="60"/>
                  </a:cubicBezTo>
                  <a:cubicBezTo>
                    <a:pt x="19" y="59"/>
                    <a:pt x="21" y="63"/>
                    <a:pt x="25" y="65"/>
                  </a:cubicBezTo>
                  <a:cubicBezTo>
                    <a:pt x="28" y="66"/>
                    <a:pt x="33" y="66"/>
                    <a:pt x="35" y="67"/>
                  </a:cubicBezTo>
                  <a:cubicBezTo>
                    <a:pt x="39" y="68"/>
                    <a:pt x="41" y="69"/>
                    <a:pt x="45" y="70"/>
                  </a:cubicBezTo>
                  <a:cubicBezTo>
                    <a:pt x="51" y="70"/>
                    <a:pt x="58" y="70"/>
                    <a:pt x="65" y="69"/>
                  </a:cubicBezTo>
                  <a:cubicBezTo>
                    <a:pt x="72" y="68"/>
                    <a:pt x="79" y="69"/>
                    <a:pt x="86" y="69"/>
                  </a:cubicBezTo>
                  <a:cubicBezTo>
                    <a:pt x="89" y="69"/>
                    <a:pt x="92" y="68"/>
                    <a:pt x="94" y="68"/>
                  </a:cubicBezTo>
                  <a:cubicBezTo>
                    <a:pt x="97" y="68"/>
                    <a:pt x="100" y="70"/>
                    <a:pt x="103" y="71"/>
                  </a:cubicBezTo>
                  <a:cubicBezTo>
                    <a:pt x="107" y="71"/>
                    <a:pt x="109" y="68"/>
                    <a:pt x="112" y="68"/>
                  </a:cubicBezTo>
                  <a:cubicBezTo>
                    <a:pt x="116" y="67"/>
                    <a:pt x="119" y="72"/>
                    <a:pt x="123" y="71"/>
                  </a:cubicBezTo>
                  <a:cubicBezTo>
                    <a:pt x="125" y="71"/>
                    <a:pt x="127" y="69"/>
                    <a:pt x="129" y="70"/>
                  </a:cubicBezTo>
                  <a:cubicBezTo>
                    <a:pt x="129" y="70"/>
                    <a:pt x="130" y="71"/>
                    <a:pt x="130" y="71"/>
                  </a:cubicBezTo>
                  <a:cubicBezTo>
                    <a:pt x="131" y="72"/>
                    <a:pt x="132" y="71"/>
                    <a:pt x="132" y="71"/>
                  </a:cubicBezTo>
                  <a:cubicBezTo>
                    <a:pt x="134" y="71"/>
                    <a:pt x="141" y="73"/>
                    <a:pt x="142" y="71"/>
                  </a:cubicBezTo>
                  <a:cubicBezTo>
                    <a:pt x="143" y="70"/>
                    <a:pt x="142" y="69"/>
                    <a:pt x="144" y="68"/>
                  </a:cubicBezTo>
                  <a:cubicBezTo>
                    <a:pt x="146" y="67"/>
                    <a:pt x="148" y="68"/>
                    <a:pt x="150" y="68"/>
                  </a:cubicBezTo>
                  <a:cubicBezTo>
                    <a:pt x="156" y="68"/>
                    <a:pt x="163" y="68"/>
                    <a:pt x="169" y="68"/>
                  </a:cubicBezTo>
                  <a:cubicBezTo>
                    <a:pt x="174" y="69"/>
                    <a:pt x="180" y="70"/>
                    <a:pt x="183" y="76"/>
                  </a:cubicBezTo>
                  <a:cubicBezTo>
                    <a:pt x="186" y="76"/>
                    <a:pt x="191" y="75"/>
                    <a:pt x="193" y="76"/>
                  </a:cubicBezTo>
                  <a:cubicBezTo>
                    <a:pt x="193" y="76"/>
                    <a:pt x="194" y="76"/>
                    <a:pt x="194" y="76"/>
                  </a:cubicBezTo>
                  <a:cubicBezTo>
                    <a:pt x="196" y="75"/>
                    <a:pt x="200" y="75"/>
                    <a:pt x="203" y="73"/>
                  </a:cubicBezTo>
                  <a:cubicBezTo>
                    <a:pt x="206" y="71"/>
                    <a:pt x="209" y="67"/>
                    <a:pt x="212" y="64"/>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d-ID" sz="1400" b="0" i="0" u="none" strike="noStrike" kern="0" cap="none" spc="0" normalizeH="0" baseline="0" noProof="0">
                <a:ln>
                  <a:noFill/>
                </a:ln>
                <a:solidFill>
                  <a:srgbClr val="E7E6E6"/>
                </a:solidFill>
                <a:effectLst/>
                <a:uLnTx/>
                <a:uFillTx/>
                <a:latin typeface="Arial"/>
                <a:cs typeface="Arial"/>
                <a:sym typeface="Arial"/>
              </a:endParaRPr>
            </a:p>
          </p:txBody>
        </p:sp>
        <p:sp>
          <p:nvSpPr>
            <p:cNvPr id="34" name="Freeform 27">
              <a:extLst>
                <a:ext uri="{FF2B5EF4-FFF2-40B4-BE49-F238E27FC236}">
                  <a16:creationId xmlns:a16="http://schemas.microsoft.com/office/drawing/2014/main" id="{04B72A6B-0C33-840E-0655-B421FFD08AC7}"/>
                </a:ext>
              </a:extLst>
            </p:cNvPr>
            <p:cNvSpPr>
              <a:spLocks/>
            </p:cNvSpPr>
            <p:nvPr/>
          </p:nvSpPr>
          <p:spPr bwMode="auto">
            <a:xfrm>
              <a:off x="10007601" y="-1223963"/>
              <a:ext cx="219075" cy="458788"/>
            </a:xfrm>
            <a:custGeom>
              <a:avLst/>
              <a:gdLst>
                <a:gd name="T0" fmla="*/ 65 w 94"/>
                <a:gd name="T1" fmla="*/ 27 h 197"/>
                <a:gd name="T2" fmla="*/ 51 w 94"/>
                <a:gd name="T3" fmla="*/ 23 h 197"/>
                <a:gd name="T4" fmla="*/ 54 w 94"/>
                <a:gd name="T5" fmla="*/ 14 h 197"/>
                <a:gd name="T6" fmla="*/ 44 w 94"/>
                <a:gd name="T7" fmla="*/ 6 h 197"/>
                <a:gd name="T8" fmla="*/ 30 w 94"/>
                <a:gd name="T9" fmla="*/ 0 h 197"/>
                <a:gd name="T10" fmla="*/ 23 w 94"/>
                <a:gd name="T11" fmla="*/ 14 h 197"/>
                <a:gd name="T12" fmla="*/ 19 w 94"/>
                <a:gd name="T13" fmla="*/ 19 h 197"/>
                <a:gd name="T14" fmla="*/ 9 w 94"/>
                <a:gd name="T15" fmla="*/ 29 h 197"/>
                <a:gd name="T16" fmla="*/ 0 w 94"/>
                <a:gd name="T17" fmla="*/ 21 h 197"/>
                <a:gd name="T18" fmla="*/ 4 w 94"/>
                <a:gd name="T19" fmla="*/ 34 h 197"/>
                <a:gd name="T20" fmla="*/ 5 w 94"/>
                <a:gd name="T21" fmla="*/ 47 h 197"/>
                <a:gd name="T22" fmla="*/ 4 w 94"/>
                <a:gd name="T23" fmla="*/ 59 h 197"/>
                <a:gd name="T24" fmla="*/ 10 w 94"/>
                <a:gd name="T25" fmla="*/ 75 h 197"/>
                <a:gd name="T26" fmla="*/ 15 w 94"/>
                <a:gd name="T27" fmla="*/ 87 h 197"/>
                <a:gd name="T28" fmla="*/ 14 w 94"/>
                <a:gd name="T29" fmla="*/ 109 h 197"/>
                <a:gd name="T30" fmla="*/ 18 w 94"/>
                <a:gd name="T31" fmla="*/ 125 h 197"/>
                <a:gd name="T32" fmla="*/ 26 w 94"/>
                <a:gd name="T33" fmla="*/ 140 h 197"/>
                <a:gd name="T34" fmla="*/ 29 w 94"/>
                <a:gd name="T35" fmla="*/ 149 h 197"/>
                <a:gd name="T36" fmla="*/ 33 w 94"/>
                <a:gd name="T37" fmla="*/ 162 h 197"/>
                <a:gd name="T38" fmla="*/ 37 w 94"/>
                <a:gd name="T39" fmla="*/ 190 h 197"/>
                <a:gd name="T40" fmla="*/ 42 w 94"/>
                <a:gd name="T41" fmla="*/ 187 h 197"/>
                <a:gd name="T42" fmla="*/ 47 w 94"/>
                <a:gd name="T43" fmla="*/ 183 h 197"/>
                <a:gd name="T44" fmla="*/ 54 w 94"/>
                <a:gd name="T45" fmla="*/ 192 h 197"/>
                <a:gd name="T46" fmla="*/ 63 w 94"/>
                <a:gd name="T47" fmla="*/ 196 h 197"/>
                <a:gd name="T48" fmla="*/ 70 w 94"/>
                <a:gd name="T49" fmla="*/ 185 h 197"/>
                <a:gd name="T50" fmla="*/ 79 w 94"/>
                <a:gd name="T51" fmla="*/ 179 h 197"/>
                <a:gd name="T52" fmla="*/ 81 w 94"/>
                <a:gd name="T53" fmla="*/ 175 h 197"/>
                <a:gd name="T54" fmla="*/ 81 w 94"/>
                <a:gd name="T55" fmla="*/ 159 h 197"/>
                <a:gd name="T56" fmla="*/ 76 w 94"/>
                <a:gd name="T57" fmla="*/ 147 h 197"/>
                <a:gd name="T58" fmla="*/ 76 w 94"/>
                <a:gd name="T59" fmla="*/ 125 h 197"/>
                <a:gd name="T60" fmla="*/ 70 w 94"/>
                <a:gd name="T61" fmla="*/ 116 h 197"/>
                <a:gd name="T62" fmla="*/ 81 w 94"/>
                <a:gd name="T63" fmla="*/ 117 h 197"/>
                <a:gd name="T64" fmla="*/ 89 w 94"/>
                <a:gd name="T65" fmla="*/ 107 h 197"/>
                <a:gd name="T66" fmla="*/ 93 w 94"/>
                <a:gd name="T67" fmla="*/ 93 h 197"/>
                <a:gd name="T68" fmla="*/ 91 w 94"/>
                <a:gd name="T69" fmla="*/ 60 h 197"/>
                <a:gd name="T70" fmla="*/ 83 w 94"/>
                <a:gd name="T71" fmla="*/ 41 h 197"/>
                <a:gd name="T72" fmla="*/ 80 w 94"/>
                <a:gd name="T73" fmla="*/ 32 h 197"/>
                <a:gd name="T74" fmla="*/ 80 w 94"/>
                <a:gd name="T75" fmla="*/ 2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4" h="197">
                  <a:moveTo>
                    <a:pt x="70" y="27"/>
                  </a:moveTo>
                  <a:cubicBezTo>
                    <a:pt x="68" y="27"/>
                    <a:pt x="66" y="28"/>
                    <a:pt x="65" y="27"/>
                  </a:cubicBezTo>
                  <a:cubicBezTo>
                    <a:pt x="63" y="26"/>
                    <a:pt x="63" y="25"/>
                    <a:pt x="61" y="25"/>
                  </a:cubicBezTo>
                  <a:cubicBezTo>
                    <a:pt x="57" y="24"/>
                    <a:pt x="54" y="25"/>
                    <a:pt x="51" y="23"/>
                  </a:cubicBezTo>
                  <a:cubicBezTo>
                    <a:pt x="50" y="21"/>
                    <a:pt x="52" y="20"/>
                    <a:pt x="53" y="19"/>
                  </a:cubicBezTo>
                  <a:cubicBezTo>
                    <a:pt x="54" y="17"/>
                    <a:pt x="54" y="15"/>
                    <a:pt x="54" y="14"/>
                  </a:cubicBezTo>
                  <a:cubicBezTo>
                    <a:pt x="54" y="12"/>
                    <a:pt x="53" y="9"/>
                    <a:pt x="51" y="6"/>
                  </a:cubicBezTo>
                  <a:cubicBezTo>
                    <a:pt x="49" y="7"/>
                    <a:pt x="46" y="5"/>
                    <a:pt x="44" y="6"/>
                  </a:cubicBezTo>
                  <a:cubicBezTo>
                    <a:pt x="42" y="6"/>
                    <a:pt x="40" y="9"/>
                    <a:pt x="37" y="9"/>
                  </a:cubicBezTo>
                  <a:cubicBezTo>
                    <a:pt x="36" y="5"/>
                    <a:pt x="31" y="3"/>
                    <a:pt x="30" y="0"/>
                  </a:cubicBezTo>
                  <a:cubicBezTo>
                    <a:pt x="30" y="3"/>
                    <a:pt x="30" y="8"/>
                    <a:pt x="27" y="11"/>
                  </a:cubicBezTo>
                  <a:cubicBezTo>
                    <a:pt x="26" y="12"/>
                    <a:pt x="24" y="12"/>
                    <a:pt x="23" y="14"/>
                  </a:cubicBezTo>
                  <a:cubicBezTo>
                    <a:pt x="23" y="15"/>
                    <a:pt x="23" y="18"/>
                    <a:pt x="23" y="19"/>
                  </a:cubicBezTo>
                  <a:cubicBezTo>
                    <a:pt x="21" y="19"/>
                    <a:pt x="20" y="19"/>
                    <a:pt x="19" y="19"/>
                  </a:cubicBezTo>
                  <a:cubicBezTo>
                    <a:pt x="18" y="22"/>
                    <a:pt x="19" y="24"/>
                    <a:pt x="16" y="26"/>
                  </a:cubicBezTo>
                  <a:cubicBezTo>
                    <a:pt x="15" y="28"/>
                    <a:pt x="12" y="29"/>
                    <a:pt x="9" y="29"/>
                  </a:cubicBezTo>
                  <a:cubicBezTo>
                    <a:pt x="9" y="26"/>
                    <a:pt x="9" y="23"/>
                    <a:pt x="9" y="20"/>
                  </a:cubicBezTo>
                  <a:cubicBezTo>
                    <a:pt x="8" y="20"/>
                    <a:pt x="4" y="21"/>
                    <a:pt x="0" y="21"/>
                  </a:cubicBezTo>
                  <a:cubicBezTo>
                    <a:pt x="0" y="24"/>
                    <a:pt x="0" y="27"/>
                    <a:pt x="0" y="30"/>
                  </a:cubicBezTo>
                  <a:cubicBezTo>
                    <a:pt x="0" y="30"/>
                    <a:pt x="4" y="32"/>
                    <a:pt x="4" y="34"/>
                  </a:cubicBezTo>
                  <a:cubicBezTo>
                    <a:pt x="3" y="36"/>
                    <a:pt x="3" y="39"/>
                    <a:pt x="3" y="41"/>
                  </a:cubicBezTo>
                  <a:cubicBezTo>
                    <a:pt x="3" y="43"/>
                    <a:pt x="5" y="45"/>
                    <a:pt x="5" y="47"/>
                  </a:cubicBezTo>
                  <a:cubicBezTo>
                    <a:pt x="6" y="51"/>
                    <a:pt x="5" y="55"/>
                    <a:pt x="4" y="59"/>
                  </a:cubicBezTo>
                  <a:cubicBezTo>
                    <a:pt x="4" y="59"/>
                    <a:pt x="4" y="59"/>
                    <a:pt x="4" y="59"/>
                  </a:cubicBezTo>
                  <a:cubicBezTo>
                    <a:pt x="8" y="57"/>
                    <a:pt x="9" y="67"/>
                    <a:pt x="10" y="69"/>
                  </a:cubicBezTo>
                  <a:cubicBezTo>
                    <a:pt x="11" y="71"/>
                    <a:pt x="11" y="73"/>
                    <a:pt x="10" y="75"/>
                  </a:cubicBezTo>
                  <a:cubicBezTo>
                    <a:pt x="10" y="77"/>
                    <a:pt x="9" y="80"/>
                    <a:pt x="11" y="81"/>
                  </a:cubicBezTo>
                  <a:cubicBezTo>
                    <a:pt x="12" y="84"/>
                    <a:pt x="15" y="85"/>
                    <a:pt x="15" y="87"/>
                  </a:cubicBezTo>
                  <a:cubicBezTo>
                    <a:pt x="16" y="92"/>
                    <a:pt x="15" y="97"/>
                    <a:pt x="14" y="102"/>
                  </a:cubicBezTo>
                  <a:cubicBezTo>
                    <a:pt x="14" y="104"/>
                    <a:pt x="14" y="107"/>
                    <a:pt x="14" y="109"/>
                  </a:cubicBezTo>
                  <a:cubicBezTo>
                    <a:pt x="14" y="112"/>
                    <a:pt x="15" y="114"/>
                    <a:pt x="16" y="117"/>
                  </a:cubicBezTo>
                  <a:cubicBezTo>
                    <a:pt x="17" y="120"/>
                    <a:pt x="17" y="123"/>
                    <a:pt x="18" y="125"/>
                  </a:cubicBezTo>
                  <a:cubicBezTo>
                    <a:pt x="19" y="126"/>
                    <a:pt x="20" y="127"/>
                    <a:pt x="21" y="129"/>
                  </a:cubicBezTo>
                  <a:cubicBezTo>
                    <a:pt x="23" y="132"/>
                    <a:pt x="24" y="136"/>
                    <a:pt x="26" y="140"/>
                  </a:cubicBezTo>
                  <a:cubicBezTo>
                    <a:pt x="26" y="141"/>
                    <a:pt x="26" y="143"/>
                    <a:pt x="27" y="144"/>
                  </a:cubicBezTo>
                  <a:cubicBezTo>
                    <a:pt x="27" y="146"/>
                    <a:pt x="29" y="148"/>
                    <a:pt x="29" y="149"/>
                  </a:cubicBezTo>
                  <a:cubicBezTo>
                    <a:pt x="30" y="151"/>
                    <a:pt x="30" y="152"/>
                    <a:pt x="31" y="154"/>
                  </a:cubicBezTo>
                  <a:cubicBezTo>
                    <a:pt x="31" y="157"/>
                    <a:pt x="33" y="159"/>
                    <a:pt x="33" y="162"/>
                  </a:cubicBezTo>
                  <a:cubicBezTo>
                    <a:pt x="33" y="169"/>
                    <a:pt x="34" y="176"/>
                    <a:pt x="35" y="183"/>
                  </a:cubicBezTo>
                  <a:cubicBezTo>
                    <a:pt x="35" y="186"/>
                    <a:pt x="37" y="187"/>
                    <a:pt x="37" y="190"/>
                  </a:cubicBezTo>
                  <a:cubicBezTo>
                    <a:pt x="37" y="192"/>
                    <a:pt x="37" y="193"/>
                    <a:pt x="40" y="193"/>
                  </a:cubicBezTo>
                  <a:cubicBezTo>
                    <a:pt x="43" y="192"/>
                    <a:pt x="42" y="190"/>
                    <a:pt x="42" y="187"/>
                  </a:cubicBezTo>
                  <a:cubicBezTo>
                    <a:pt x="42" y="185"/>
                    <a:pt x="42" y="181"/>
                    <a:pt x="44" y="181"/>
                  </a:cubicBezTo>
                  <a:cubicBezTo>
                    <a:pt x="46" y="181"/>
                    <a:pt x="46" y="182"/>
                    <a:pt x="47" y="183"/>
                  </a:cubicBezTo>
                  <a:cubicBezTo>
                    <a:pt x="48" y="184"/>
                    <a:pt x="49" y="185"/>
                    <a:pt x="50" y="186"/>
                  </a:cubicBezTo>
                  <a:cubicBezTo>
                    <a:pt x="52" y="188"/>
                    <a:pt x="53" y="189"/>
                    <a:pt x="54" y="192"/>
                  </a:cubicBezTo>
                  <a:cubicBezTo>
                    <a:pt x="55" y="194"/>
                    <a:pt x="55" y="196"/>
                    <a:pt x="57" y="197"/>
                  </a:cubicBezTo>
                  <a:cubicBezTo>
                    <a:pt x="59" y="197"/>
                    <a:pt x="62" y="196"/>
                    <a:pt x="63" y="196"/>
                  </a:cubicBezTo>
                  <a:cubicBezTo>
                    <a:pt x="64" y="194"/>
                    <a:pt x="64" y="191"/>
                    <a:pt x="66" y="189"/>
                  </a:cubicBezTo>
                  <a:cubicBezTo>
                    <a:pt x="68" y="187"/>
                    <a:pt x="70" y="188"/>
                    <a:pt x="70" y="185"/>
                  </a:cubicBezTo>
                  <a:cubicBezTo>
                    <a:pt x="71" y="182"/>
                    <a:pt x="70" y="180"/>
                    <a:pt x="72" y="179"/>
                  </a:cubicBezTo>
                  <a:cubicBezTo>
                    <a:pt x="75" y="176"/>
                    <a:pt x="77" y="181"/>
                    <a:pt x="79" y="179"/>
                  </a:cubicBezTo>
                  <a:cubicBezTo>
                    <a:pt x="80" y="179"/>
                    <a:pt x="80" y="177"/>
                    <a:pt x="80" y="177"/>
                  </a:cubicBezTo>
                  <a:cubicBezTo>
                    <a:pt x="81" y="176"/>
                    <a:pt x="81" y="176"/>
                    <a:pt x="81" y="175"/>
                  </a:cubicBezTo>
                  <a:cubicBezTo>
                    <a:pt x="82" y="173"/>
                    <a:pt x="80" y="165"/>
                    <a:pt x="83" y="164"/>
                  </a:cubicBezTo>
                  <a:cubicBezTo>
                    <a:pt x="84" y="162"/>
                    <a:pt x="82" y="161"/>
                    <a:pt x="81" y="159"/>
                  </a:cubicBezTo>
                  <a:cubicBezTo>
                    <a:pt x="80" y="158"/>
                    <a:pt x="79" y="157"/>
                    <a:pt x="78" y="156"/>
                  </a:cubicBezTo>
                  <a:cubicBezTo>
                    <a:pt x="76" y="154"/>
                    <a:pt x="76" y="150"/>
                    <a:pt x="76" y="147"/>
                  </a:cubicBezTo>
                  <a:cubicBezTo>
                    <a:pt x="76" y="144"/>
                    <a:pt x="74" y="141"/>
                    <a:pt x="75" y="137"/>
                  </a:cubicBezTo>
                  <a:cubicBezTo>
                    <a:pt x="77" y="134"/>
                    <a:pt x="76" y="129"/>
                    <a:pt x="76" y="125"/>
                  </a:cubicBezTo>
                  <a:cubicBezTo>
                    <a:pt x="73" y="126"/>
                    <a:pt x="72" y="126"/>
                    <a:pt x="71" y="124"/>
                  </a:cubicBezTo>
                  <a:cubicBezTo>
                    <a:pt x="71" y="122"/>
                    <a:pt x="70" y="118"/>
                    <a:pt x="70" y="116"/>
                  </a:cubicBezTo>
                  <a:cubicBezTo>
                    <a:pt x="73" y="115"/>
                    <a:pt x="73" y="116"/>
                    <a:pt x="75" y="117"/>
                  </a:cubicBezTo>
                  <a:cubicBezTo>
                    <a:pt x="77" y="118"/>
                    <a:pt x="79" y="117"/>
                    <a:pt x="81" y="117"/>
                  </a:cubicBezTo>
                  <a:cubicBezTo>
                    <a:pt x="84" y="117"/>
                    <a:pt x="86" y="117"/>
                    <a:pt x="87" y="114"/>
                  </a:cubicBezTo>
                  <a:cubicBezTo>
                    <a:pt x="88" y="111"/>
                    <a:pt x="88" y="109"/>
                    <a:pt x="89" y="107"/>
                  </a:cubicBezTo>
                  <a:cubicBezTo>
                    <a:pt x="90" y="106"/>
                    <a:pt x="91" y="105"/>
                    <a:pt x="91" y="103"/>
                  </a:cubicBezTo>
                  <a:cubicBezTo>
                    <a:pt x="92" y="100"/>
                    <a:pt x="93" y="97"/>
                    <a:pt x="93" y="93"/>
                  </a:cubicBezTo>
                  <a:cubicBezTo>
                    <a:pt x="94" y="87"/>
                    <a:pt x="94" y="81"/>
                    <a:pt x="94" y="75"/>
                  </a:cubicBezTo>
                  <a:cubicBezTo>
                    <a:pt x="94" y="70"/>
                    <a:pt x="93" y="65"/>
                    <a:pt x="91" y="60"/>
                  </a:cubicBezTo>
                  <a:cubicBezTo>
                    <a:pt x="89" y="57"/>
                    <a:pt x="90" y="53"/>
                    <a:pt x="88" y="49"/>
                  </a:cubicBezTo>
                  <a:cubicBezTo>
                    <a:pt x="87" y="46"/>
                    <a:pt x="84" y="43"/>
                    <a:pt x="83" y="41"/>
                  </a:cubicBezTo>
                  <a:cubicBezTo>
                    <a:pt x="83" y="39"/>
                    <a:pt x="83" y="38"/>
                    <a:pt x="82" y="36"/>
                  </a:cubicBezTo>
                  <a:cubicBezTo>
                    <a:pt x="82" y="34"/>
                    <a:pt x="82" y="34"/>
                    <a:pt x="80" y="32"/>
                  </a:cubicBezTo>
                  <a:cubicBezTo>
                    <a:pt x="78" y="30"/>
                    <a:pt x="79" y="29"/>
                    <a:pt x="80" y="27"/>
                  </a:cubicBezTo>
                  <a:cubicBezTo>
                    <a:pt x="80" y="27"/>
                    <a:pt x="80" y="27"/>
                    <a:pt x="80" y="27"/>
                  </a:cubicBezTo>
                  <a:cubicBezTo>
                    <a:pt x="78" y="25"/>
                    <a:pt x="73" y="27"/>
                    <a:pt x="70" y="27"/>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d-ID" sz="1400" b="0" i="0" u="none" strike="noStrike" kern="0" cap="none" spc="0" normalizeH="0" baseline="0" noProof="0">
                <a:ln>
                  <a:noFill/>
                </a:ln>
                <a:solidFill>
                  <a:srgbClr val="E7E6E6"/>
                </a:solidFill>
                <a:effectLst/>
                <a:uLnTx/>
                <a:uFillTx/>
                <a:latin typeface="Arial"/>
                <a:cs typeface="Arial"/>
                <a:sym typeface="Arial"/>
              </a:endParaRPr>
            </a:p>
          </p:txBody>
        </p:sp>
        <p:sp>
          <p:nvSpPr>
            <p:cNvPr id="35" name="Freeform 28">
              <a:extLst>
                <a:ext uri="{FF2B5EF4-FFF2-40B4-BE49-F238E27FC236}">
                  <a16:creationId xmlns:a16="http://schemas.microsoft.com/office/drawing/2014/main" id="{9CE312F6-4614-7EE2-0BCE-E54DFF38131B}"/>
                </a:ext>
              </a:extLst>
            </p:cNvPr>
            <p:cNvSpPr>
              <a:spLocks/>
            </p:cNvSpPr>
            <p:nvPr/>
          </p:nvSpPr>
          <p:spPr bwMode="auto">
            <a:xfrm>
              <a:off x="7258051" y="-358775"/>
              <a:ext cx="1473200" cy="1368425"/>
            </a:xfrm>
            <a:custGeom>
              <a:avLst/>
              <a:gdLst>
                <a:gd name="T0" fmla="*/ 603 w 633"/>
                <a:gd name="T1" fmla="*/ 91 h 587"/>
                <a:gd name="T2" fmla="*/ 563 w 633"/>
                <a:gd name="T3" fmla="*/ 100 h 587"/>
                <a:gd name="T4" fmla="*/ 537 w 633"/>
                <a:gd name="T5" fmla="*/ 88 h 587"/>
                <a:gd name="T6" fmla="*/ 520 w 633"/>
                <a:gd name="T7" fmla="*/ 104 h 587"/>
                <a:gd name="T8" fmla="*/ 503 w 633"/>
                <a:gd name="T9" fmla="*/ 129 h 587"/>
                <a:gd name="T10" fmla="*/ 480 w 633"/>
                <a:gd name="T11" fmla="*/ 139 h 587"/>
                <a:gd name="T12" fmla="*/ 449 w 633"/>
                <a:gd name="T13" fmla="*/ 142 h 587"/>
                <a:gd name="T14" fmla="*/ 441 w 633"/>
                <a:gd name="T15" fmla="*/ 163 h 587"/>
                <a:gd name="T16" fmla="*/ 399 w 633"/>
                <a:gd name="T17" fmla="*/ 176 h 587"/>
                <a:gd name="T18" fmla="*/ 367 w 633"/>
                <a:gd name="T19" fmla="*/ 179 h 587"/>
                <a:gd name="T20" fmla="*/ 336 w 633"/>
                <a:gd name="T21" fmla="*/ 152 h 587"/>
                <a:gd name="T22" fmla="*/ 295 w 633"/>
                <a:gd name="T23" fmla="*/ 111 h 587"/>
                <a:gd name="T24" fmla="*/ 270 w 633"/>
                <a:gd name="T25" fmla="*/ 100 h 587"/>
                <a:gd name="T26" fmla="*/ 267 w 633"/>
                <a:gd name="T27" fmla="*/ 41 h 587"/>
                <a:gd name="T28" fmla="*/ 234 w 633"/>
                <a:gd name="T29" fmla="*/ 37 h 587"/>
                <a:gd name="T30" fmla="*/ 213 w 633"/>
                <a:gd name="T31" fmla="*/ 25 h 587"/>
                <a:gd name="T32" fmla="*/ 192 w 633"/>
                <a:gd name="T33" fmla="*/ 26 h 587"/>
                <a:gd name="T34" fmla="*/ 145 w 633"/>
                <a:gd name="T35" fmla="*/ 0 h 587"/>
                <a:gd name="T36" fmla="*/ 125 w 633"/>
                <a:gd name="T37" fmla="*/ 40 h 587"/>
                <a:gd name="T38" fmla="*/ 111 w 633"/>
                <a:gd name="T39" fmla="*/ 44 h 587"/>
                <a:gd name="T40" fmla="*/ 96 w 633"/>
                <a:gd name="T41" fmla="*/ 94 h 587"/>
                <a:gd name="T42" fmla="*/ 80 w 633"/>
                <a:gd name="T43" fmla="*/ 127 h 587"/>
                <a:gd name="T44" fmla="*/ 89 w 633"/>
                <a:gd name="T45" fmla="*/ 149 h 587"/>
                <a:gd name="T46" fmla="*/ 74 w 633"/>
                <a:gd name="T47" fmla="*/ 191 h 587"/>
                <a:gd name="T48" fmla="*/ 65 w 633"/>
                <a:gd name="T49" fmla="*/ 241 h 587"/>
                <a:gd name="T50" fmla="*/ 59 w 633"/>
                <a:gd name="T51" fmla="*/ 273 h 587"/>
                <a:gd name="T52" fmla="*/ 65 w 633"/>
                <a:gd name="T53" fmla="*/ 320 h 587"/>
                <a:gd name="T54" fmla="*/ 31 w 633"/>
                <a:gd name="T55" fmla="*/ 368 h 587"/>
                <a:gd name="T56" fmla="*/ 5 w 633"/>
                <a:gd name="T57" fmla="*/ 381 h 587"/>
                <a:gd name="T58" fmla="*/ 2 w 633"/>
                <a:gd name="T59" fmla="*/ 423 h 587"/>
                <a:gd name="T60" fmla="*/ 9 w 633"/>
                <a:gd name="T61" fmla="*/ 438 h 587"/>
                <a:gd name="T62" fmla="*/ 40 w 633"/>
                <a:gd name="T63" fmla="*/ 443 h 587"/>
                <a:gd name="T64" fmla="*/ 52 w 633"/>
                <a:gd name="T65" fmla="*/ 450 h 587"/>
                <a:gd name="T66" fmla="*/ 28 w 633"/>
                <a:gd name="T67" fmla="*/ 470 h 587"/>
                <a:gd name="T68" fmla="*/ 19 w 633"/>
                <a:gd name="T69" fmla="*/ 468 h 587"/>
                <a:gd name="T70" fmla="*/ 48 w 633"/>
                <a:gd name="T71" fmla="*/ 482 h 587"/>
                <a:gd name="T72" fmla="*/ 74 w 633"/>
                <a:gd name="T73" fmla="*/ 486 h 587"/>
                <a:gd name="T74" fmla="*/ 93 w 633"/>
                <a:gd name="T75" fmla="*/ 475 h 587"/>
                <a:gd name="T76" fmla="*/ 105 w 633"/>
                <a:gd name="T77" fmla="*/ 500 h 587"/>
                <a:gd name="T78" fmla="*/ 121 w 633"/>
                <a:gd name="T79" fmla="*/ 523 h 587"/>
                <a:gd name="T80" fmla="*/ 126 w 633"/>
                <a:gd name="T81" fmla="*/ 564 h 587"/>
                <a:gd name="T82" fmla="*/ 119 w 633"/>
                <a:gd name="T83" fmla="*/ 584 h 587"/>
                <a:gd name="T84" fmla="*/ 169 w 633"/>
                <a:gd name="T85" fmla="*/ 548 h 587"/>
                <a:gd name="T86" fmla="*/ 206 w 633"/>
                <a:gd name="T87" fmla="*/ 534 h 587"/>
                <a:gd name="T88" fmla="*/ 245 w 633"/>
                <a:gd name="T89" fmla="*/ 535 h 587"/>
                <a:gd name="T90" fmla="*/ 259 w 633"/>
                <a:gd name="T91" fmla="*/ 518 h 587"/>
                <a:gd name="T92" fmla="*/ 267 w 633"/>
                <a:gd name="T93" fmla="*/ 495 h 587"/>
                <a:gd name="T94" fmla="*/ 281 w 633"/>
                <a:gd name="T95" fmla="*/ 515 h 587"/>
                <a:gd name="T96" fmla="*/ 272 w 633"/>
                <a:gd name="T97" fmla="*/ 451 h 587"/>
                <a:gd name="T98" fmla="*/ 279 w 633"/>
                <a:gd name="T99" fmla="*/ 421 h 587"/>
                <a:gd name="T100" fmla="*/ 292 w 633"/>
                <a:gd name="T101" fmla="*/ 336 h 587"/>
                <a:gd name="T102" fmla="*/ 328 w 633"/>
                <a:gd name="T103" fmla="*/ 330 h 587"/>
                <a:gd name="T104" fmla="*/ 340 w 633"/>
                <a:gd name="T105" fmla="*/ 334 h 587"/>
                <a:gd name="T106" fmla="*/ 357 w 633"/>
                <a:gd name="T107" fmla="*/ 309 h 587"/>
                <a:gd name="T108" fmla="*/ 368 w 633"/>
                <a:gd name="T109" fmla="*/ 290 h 587"/>
                <a:gd name="T110" fmla="*/ 400 w 633"/>
                <a:gd name="T111" fmla="*/ 293 h 587"/>
                <a:gd name="T112" fmla="*/ 443 w 633"/>
                <a:gd name="T113" fmla="*/ 275 h 587"/>
                <a:gd name="T114" fmla="*/ 445 w 633"/>
                <a:gd name="T115" fmla="*/ 246 h 587"/>
                <a:gd name="T116" fmla="*/ 475 w 633"/>
                <a:gd name="T117" fmla="*/ 217 h 587"/>
                <a:gd name="T118" fmla="*/ 524 w 633"/>
                <a:gd name="T119" fmla="*/ 183 h 587"/>
                <a:gd name="T120" fmla="*/ 584 w 633"/>
                <a:gd name="T121" fmla="*/ 140 h 587"/>
                <a:gd name="T122" fmla="*/ 615 w 633"/>
                <a:gd name="T123" fmla="*/ 106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33" h="587">
                  <a:moveTo>
                    <a:pt x="628" y="78"/>
                  </a:moveTo>
                  <a:cubicBezTo>
                    <a:pt x="624" y="77"/>
                    <a:pt x="623" y="78"/>
                    <a:pt x="620" y="80"/>
                  </a:cubicBezTo>
                  <a:cubicBezTo>
                    <a:pt x="619" y="82"/>
                    <a:pt x="621" y="83"/>
                    <a:pt x="622" y="83"/>
                  </a:cubicBezTo>
                  <a:cubicBezTo>
                    <a:pt x="623" y="87"/>
                    <a:pt x="613" y="85"/>
                    <a:pt x="610" y="88"/>
                  </a:cubicBezTo>
                  <a:cubicBezTo>
                    <a:pt x="609" y="89"/>
                    <a:pt x="608" y="90"/>
                    <a:pt x="607" y="91"/>
                  </a:cubicBezTo>
                  <a:cubicBezTo>
                    <a:pt x="606" y="91"/>
                    <a:pt x="604" y="90"/>
                    <a:pt x="603" y="91"/>
                  </a:cubicBezTo>
                  <a:cubicBezTo>
                    <a:pt x="603" y="92"/>
                    <a:pt x="606" y="97"/>
                    <a:pt x="607" y="98"/>
                  </a:cubicBezTo>
                  <a:cubicBezTo>
                    <a:pt x="601" y="98"/>
                    <a:pt x="602" y="104"/>
                    <a:pt x="597" y="104"/>
                  </a:cubicBezTo>
                  <a:cubicBezTo>
                    <a:pt x="597" y="105"/>
                    <a:pt x="596" y="106"/>
                    <a:pt x="597" y="107"/>
                  </a:cubicBezTo>
                  <a:cubicBezTo>
                    <a:pt x="592" y="107"/>
                    <a:pt x="587" y="108"/>
                    <a:pt x="583" y="107"/>
                  </a:cubicBezTo>
                  <a:cubicBezTo>
                    <a:pt x="578" y="105"/>
                    <a:pt x="576" y="103"/>
                    <a:pt x="571" y="103"/>
                  </a:cubicBezTo>
                  <a:cubicBezTo>
                    <a:pt x="568" y="103"/>
                    <a:pt x="563" y="104"/>
                    <a:pt x="563" y="100"/>
                  </a:cubicBezTo>
                  <a:cubicBezTo>
                    <a:pt x="562" y="94"/>
                    <a:pt x="558" y="91"/>
                    <a:pt x="557" y="86"/>
                  </a:cubicBezTo>
                  <a:cubicBezTo>
                    <a:pt x="555" y="86"/>
                    <a:pt x="554" y="87"/>
                    <a:pt x="554" y="88"/>
                  </a:cubicBezTo>
                  <a:cubicBezTo>
                    <a:pt x="549" y="89"/>
                    <a:pt x="546" y="80"/>
                    <a:pt x="546" y="77"/>
                  </a:cubicBezTo>
                  <a:cubicBezTo>
                    <a:pt x="546" y="76"/>
                    <a:pt x="545" y="76"/>
                    <a:pt x="544" y="76"/>
                  </a:cubicBezTo>
                  <a:cubicBezTo>
                    <a:pt x="544" y="79"/>
                    <a:pt x="544" y="89"/>
                    <a:pt x="539" y="84"/>
                  </a:cubicBezTo>
                  <a:cubicBezTo>
                    <a:pt x="538" y="85"/>
                    <a:pt x="537" y="87"/>
                    <a:pt x="537" y="88"/>
                  </a:cubicBezTo>
                  <a:cubicBezTo>
                    <a:pt x="536" y="86"/>
                    <a:pt x="536" y="83"/>
                    <a:pt x="534" y="82"/>
                  </a:cubicBezTo>
                  <a:cubicBezTo>
                    <a:pt x="533" y="85"/>
                    <a:pt x="532" y="90"/>
                    <a:pt x="532" y="93"/>
                  </a:cubicBezTo>
                  <a:cubicBezTo>
                    <a:pt x="528" y="90"/>
                    <a:pt x="527" y="85"/>
                    <a:pt x="521" y="89"/>
                  </a:cubicBezTo>
                  <a:cubicBezTo>
                    <a:pt x="518" y="92"/>
                    <a:pt x="526" y="94"/>
                    <a:pt x="526" y="96"/>
                  </a:cubicBezTo>
                  <a:cubicBezTo>
                    <a:pt x="527" y="96"/>
                    <a:pt x="527" y="96"/>
                    <a:pt x="528" y="96"/>
                  </a:cubicBezTo>
                  <a:cubicBezTo>
                    <a:pt x="525" y="96"/>
                    <a:pt x="523" y="103"/>
                    <a:pt x="520" y="104"/>
                  </a:cubicBezTo>
                  <a:cubicBezTo>
                    <a:pt x="518" y="105"/>
                    <a:pt x="515" y="106"/>
                    <a:pt x="512" y="106"/>
                  </a:cubicBezTo>
                  <a:cubicBezTo>
                    <a:pt x="510" y="106"/>
                    <a:pt x="507" y="105"/>
                    <a:pt x="505" y="106"/>
                  </a:cubicBezTo>
                  <a:cubicBezTo>
                    <a:pt x="503" y="106"/>
                    <a:pt x="506" y="113"/>
                    <a:pt x="501" y="114"/>
                  </a:cubicBezTo>
                  <a:cubicBezTo>
                    <a:pt x="499" y="114"/>
                    <a:pt x="498" y="116"/>
                    <a:pt x="497" y="118"/>
                  </a:cubicBezTo>
                  <a:cubicBezTo>
                    <a:pt x="497" y="122"/>
                    <a:pt x="501" y="122"/>
                    <a:pt x="502" y="125"/>
                  </a:cubicBezTo>
                  <a:cubicBezTo>
                    <a:pt x="504" y="125"/>
                    <a:pt x="504" y="127"/>
                    <a:pt x="503" y="129"/>
                  </a:cubicBezTo>
                  <a:cubicBezTo>
                    <a:pt x="500" y="128"/>
                    <a:pt x="499" y="131"/>
                    <a:pt x="499" y="134"/>
                  </a:cubicBezTo>
                  <a:cubicBezTo>
                    <a:pt x="501" y="134"/>
                    <a:pt x="501" y="134"/>
                    <a:pt x="501" y="136"/>
                  </a:cubicBezTo>
                  <a:cubicBezTo>
                    <a:pt x="497" y="135"/>
                    <a:pt x="495" y="140"/>
                    <a:pt x="492" y="140"/>
                  </a:cubicBezTo>
                  <a:cubicBezTo>
                    <a:pt x="489" y="140"/>
                    <a:pt x="488" y="138"/>
                    <a:pt x="487" y="136"/>
                  </a:cubicBezTo>
                  <a:cubicBezTo>
                    <a:pt x="485" y="133"/>
                    <a:pt x="483" y="133"/>
                    <a:pt x="480" y="133"/>
                  </a:cubicBezTo>
                  <a:cubicBezTo>
                    <a:pt x="480" y="135"/>
                    <a:pt x="480" y="137"/>
                    <a:pt x="480" y="139"/>
                  </a:cubicBezTo>
                  <a:cubicBezTo>
                    <a:pt x="475" y="138"/>
                    <a:pt x="466" y="153"/>
                    <a:pt x="464" y="144"/>
                  </a:cubicBezTo>
                  <a:cubicBezTo>
                    <a:pt x="465" y="143"/>
                    <a:pt x="470" y="140"/>
                    <a:pt x="466" y="138"/>
                  </a:cubicBezTo>
                  <a:cubicBezTo>
                    <a:pt x="465" y="134"/>
                    <a:pt x="462" y="127"/>
                    <a:pt x="456" y="125"/>
                  </a:cubicBezTo>
                  <a:cubicBezTo>
                    <a:pt x="453" y="129"/>
                    <a:pt x="452" y="131"/>
                    <a:pt x="447" y="132"/>
                  </a:cubicBezTo>
                  <a:cubicBezTo>
                    <a:pt x="446" y="135"/>
                    <a:pt x="448" y="138"/>
                    <a:pt x="448" y="142"/>
                  </a:cubicBezTo>
                  <a:cubicBezTo>
                    <a:pt x="448" y="142"/>
                    <a:pt x="449" y="142"/>
                    <a:pt x="449" y="142"/>
                  </a:cubicBezTo>
                  <a:cubicBezTo>
                    <a:pt x="449" y="144"/>
                    <a:pt x="448" y="144"/>
                    <a:pt x="447" y="145"/>
                  </a:cubicBezTo>
                  <a:cubicBezTo>
                    <a:pt x="444" y="146"/>
                    <a:pt x="445" y="150"/>
                    <a:pt x="445" y="152"/>
                  </a:cubicBezTo>
                  <a:cubicBezTo>
                    <a:pt x="446" y="152"/>
                    <a:pt x="447" y="153"/>
                    <a:pt x="448" y="153"/>
                  </a:cubicBezTo>
                  <a:cubicBezTo>
                    <a:pt x="449" y="154"/>
                    <a:pt x="448" y="155"/>
                    <a:pt x="448" y="156"/>
                  </a:cubicBezTo>
                  <a:cubicBezTo>
                    <a:pt x="445" y="156"/>
                    <a:pt x="446" y="159"/>
                    <a:pt x="446" y="161"/>
                  </a:cubicBezTo>
                  <a:cubicBezTo>
                    <a:pt x="444" y="162"/>
                    <a:pt x="443" y="161"/>
                    <a:pt x="441" y="163"/>
                  </a:cubicBezTo>
                  <a:cubicBezTo>
                    <a:pt x="440" y="165"/>
                    <a:pt x="441" y="168"/>
                    <a:pt x="437" y="168"/>
                  </a:cubicBezTo>
                  <a:cubicBezTo>
                    <a:pt x="435" y="168"/>
                    <a:pt x="435" y="165"/>
                    <a:pt x="434" y="163"/>
                  </a:cubicBezTo>
                  <a:cubicBezTo>
                    <a:pt x="433" y="161"/>
                    <a:pt x="429" y="161"/>
                    <a:pt x="426" y="161"/>
                  </a:cubicBezTo>
                  <a:cubicBezTo>
                    <a:pt x="421" y="160"/>
                    <a:pt x="419" y="167"/>
                    <a:pt x="414" y="168"/>
                  </a:cubicBezTo>
                  <a:cubicBezTo>
                    <a:pt x="409" y="168"/>
                    <a:pt x="405" y="167"/>
                    <a:pt x="405" y="174"/>
                  </a:cubicBezTo>
                  <a:cubicBezTo>
                    <a:pt x="403" y="174"/>
                    <a:pt x="401" y="175"/>
                    <a:pt x="399" y="176"/>
                  </a:cubicBezTo>
                  <a:cubicBezTo>
                    <a:pt x="397" y="176"/>
                    <a:pt x="395" y="175"/>
                    <a:pt x="393" y="175"/>
                  </a:cubicBezTo>
                  <a:cubicBezTo>
                    <a:pt x="389" y="177"/>
                    <a:pt x="387" y="178"/>
                    <a:pt x="383" y="178"/>
                  </a:cubicBezTo>
                  <a:cubicBezTo>
                    <a:pt x="378" y="177"/>
                    <a:pt x="373" y="178"/>
                    <a:pt x="368" y="179"/>
                  </a:cubicBezTo>
                  <a:cubicBezTo>
                    <a:pt x="368" y="180"/>
                    <a:pt x="368" y="182"/>
                    <a:pt x="368" y="183"/>
                  </a:cubicBezTo>
                  <a:cubicBezTo>
                    <a:pt x="368" y="182"/>
                    <a:pt x="368" y="180"/>
                    <a:pt x="368" y="179"/>
                  </a:cubicBezTo>
                  <a:cubicBezTo>
                    <a:pt x="368" y="179"/>
                    <a:pt x="367" y="179"/>
                    <a:pt x="367" y="179"/>
                  </a:cubicBezTo>
                  <a:cubicBezTo>
                    <a:pt x="364" y="180"/>
                    <a:pt x="362" y="176"/>
                    <a:pt x="358" y="176"/>
                  </a:cubicBezTo>
                  <a:cubicBezTo>
                    <a:pt x="351" y="177"/>
                    <a:pt x="344" y="186"/>
                    <a:pt x="345" y="173"/>
                  </a:cubicBezTo>
                  <a:cubicBezTo>
                    <a:pt x="345" y="169"/>
                    <a:pt x="345" y="164"/>
                    <a:pt x="342" y="161"/>
                  </a:cubicBezTo>
                  <a:cubicBezTo>
                    <a:pt x="339" y="157"/>
                    <a:pt x="344" y="154"/>
                    <a:pt x="342" y="151"/>
                  </a:cubicBezTo>
                  <a:cubicBezTo>
                    <a:pt x="342" y="151"/>
                    <a:pt x="342" y="151"/>
                    <a:pt x="342" y="151"/>
                  </a:cubicBezTo>
                  <a:cubicBezTo>
                    <a:pt x="339" y="151"/>
                    <a:pt x="339" y="153"/>
                    <a:pt x="336" y="152"/>
                  </a:cubicBezTo>
                  <a:cubicBezTo>
                    <a:pt x="336" y="151"/>
                    <a:pt x="335" y="149"/>
                    <a:pt x="336" y="147"/>
                  </a:cubicBezTo>
                  <a:cubicBezTo>
                    <a:pt x="331" y="147"/>
                    <a:pt x="328" y="151"/>
                    <a:pt x="325" y="150"/>
                  </a:cubicBezTo>
                  <a:cubicBezTo>
                    <a:pt x="323" y="146"/>
                    <a:pt x="328" y="144"/>
                    <a:pt x="326" y="140"/>
                  </a:cubicBezTo>
                  <a:cubicBezTo>
                    <a:pt x="324" y="136"/>
                    <a:pt x="324" y="132"/>
                    <a:pt x="321" y="128"/>
                  </a:cubicBezTo>
                  <a:cubicBezTo>
                    <a:pt x="319" y="124"/>
                    <a:pt x="309" y="106"/>
                    <a:pt x="304" y="112"/>
                  </a:cubicBezTo>
                  <a:cubicBezTo>
                    <a:pt x="302" y="115"/>
                    <a:pt x="296" y="113"/>
                    <a:pt x="295" y="111"/>
                  </a:cubicBezTo>
                  <a:cubicBezTo>
                    <a:pt x="293" y="109"/>
                    <a:pt x="292" y="108"/>
                    <a:pt x="291" y="106"/>
                  </a:cubicBezTo>
                  <a:cubicBezTo>
                    <a:pt x="290" y="106"/>
                    <a:pt x="289" y="105"/>
                    <a:pt x="288" y="105"/>
                  </a:cubicBezTo>
                  <a:cubicBezTo>
                    <a:pt x="288" y="108"/>
                    <a:pt x="288" y="110"/>
                    <a:pt x="288" y="110"/>
                  </a:cubicBezTo>
                  <a:cubicBezTo>
                    <a:pt x="282" y="114"/>
                    <a:pt x="287" y="107"/>
                    <a:pt x="287" y="105"/>
                  </a:cubicBezTo>
                  <a:cubicBezTo>
                    <a:pt x="286" y="105"/>
                    <a:pt x="286" y="105"/>
                    <a:pt x="285" y="105"/>
                  </a:cubicBezTo>
                  <a:cubicBezTo>
                    <a:pt x="279" y="104"/>
                    <a:pt x="274" y="103"/>
                    <a:pt x="270" y="100"/>
                  </a:cubicBezTo>
                  <a:cubicBezTo>
                    <a:pt x="268" y="98"/>
                    <a:pt x="263" y="94"/>
                    <a:pt x="268" y="93"/>
                  </a:cubicBezTo>
                  <a:cubicBezTo>
                    <a:pt x="269" y="90"/>
                    <a:pt x="268" y="80"/>
                    <a:pt x="264" y="78"/>
                  </a:cubicBezTo>
                  <a:cubicBezTo>
                    <a:pt x="259" y="76"/>
                    <a:pt x="261" y="72"/>
                    <a:pt x="265" y="69"/>
                  </a:cubicBezTo>
                  <a:cubicBezTo>
                    <a:pt x="268" y="65"/>
                    <a:pt x="266" y="59"/>
                    <a:pt x="268" y="54"/>
                  </a:cubicBezTo>
                  <a:cubicBezTo>
                    <a:pt x="269" y="52"/>
                    <a:pt x="270" y="50"/>
                    <a:pt x="270" y="47"/>
                  </a:cubicBezTo>
                  <a:cubicBezTo>
                    <a:pt x="270" y="45"/>
                    <a:pt x="267" y="43"/>
                    <a:pt x="267" y="41"/>
                  </a:cubicBezTo>
                  <a:cubicBezTo>
                    <a:pt x="263" y="40"/>
                    <a:pt x="258" y="36"/>
                    <a:pt x="255" y="32"/>
                  </a:cubicBezTo>
                  <a:cubicBezTo>
                    <a:pt x="254" y="31"/>
                    <a:pt x="253" y="30"/>
                    <a:pt x="251" y="31"/>
                  </a:cubicBezTo>
                  <a:cubicBezTo>
                    <a:pt x="248" y="32"/>
                    <a:pt x="245" y="30"/>
                    <a:pt x="241" y="30"/>
                  </a:cubicBezTo>
                  <a:cubicBezTo>
                    <a:pt x="241" y="32"/>
                    <a:pt x="240" y="35"/>
                    <a:pt x="237" y="35"/>
                  </a:cubicBezTo>
                  <a:cubicBezTo>
                    <a:pt x="238" y="33"/>
                    <a:pt x="236" y="31"/>
                    <a:pt x="234" y="32"/>
                  </a:cubicBezTo>
                  <a:cubicBezTo>
                    <a:pt x="233" y="33"/>
                    <a:pt x="235" y="35"/>
                    <a:pt x="234" y="37"/>
                  </a:cubicBezTo>
                  <a:cubicBezTo>
                    <a:pt x="231" y="40"/>
                    <a:pt x="227" y="35"/>
                    <a:pt x="227" y="32"/>
                  </a:cubicBezTo>
                  <a:cubicBezTo>
                    <a:pt x="226" y="32"/>
                    <a:pt x="225" y="31"/>
                    <a:pt x="224" y="31"/>
                  </a:cubicBezTo>
                  <a:cubicBezTo>
                    <a:pt x="224" y="31"/>
                    <a:pt x="224" y="29"/>
                    <a:pt x="224" y="29"/>
                  </a:cubicBezTo>
                  <a:cubicBezTo>
                    <a:pt x="222" y="29"/>
                    <a:pt x="219" y="29"/>
                    <a:pt x="217" y="28"/>
                  </a:cubicBezTo>
                  <a:cubicBezTo>
                    <a:pt x="216" y="27"/>
                    <a:pt x="216" y="25"/>
                    <a:pt x="215" y="25"/>
                  </a:cubicBezTo>
                  <a:cubicBezTo>
                    <a:pt x="214" y="24"/>
                    <a:pt x="214" y="24"/>
                    <a:pt x="213" y="25"/>
                  </a:cubicBezTo>
                  <a:cubicBezTo>
                    <a:pt x="213" y="27"/>
                    <a:pt x="213" y="29"/>
                    <a:pt x="213" y="31"/>
                  </a:cubicBezTo>
                  <a:cubicBezTo>
                    <a:pt x="210" y="32"/>
                    <a:pt x="211" y="36"/>
                    <a:pt x="213" y="37"/>
                  </a:cubicBezTo>
                  <a:cubicBezTo>
                    <a:pt x="208" y="38"/>
                    <a:pt x="207" y="32"/>
                    <a:pt x="203" y="33"/>
                  </a:cubicBezTo>
                  <a:cubicBezTo>
                    <a:pt x="203" y="33"/>
                    <a:pt x="203" y="33"/>
                    <a:pt x="202" y="34"/>
                  </a:cubicBezTo>
                  <a:cubicBezTo>
                    <a:pt x="198" y="33"/>
                    <a:pt x="194" y="34"/>
                    <a:pt x="190" y="33"/>
                  </a:cubicBezTo>
                  <a:cubicBezTo>
                    <a:pt x="189" y="31"/>
                    <a:pt x="189" y="27"/>
                    <a:pt x="192" y="26"/>
                  </a:cubicBezTo>
                  <a:cubicBezTo>
                    <a:pt x="193" y="25"/>
                    <a:pt x="195" y="25"/>
                    <a:pt x="194" y="22"/>
                  </a:cubicBezTo>
                  <a:cubicBezTo>
                    <a:pt x="191" y="21"/>
                    <a:pt x="187" y="23"/>
                    <a:pt x="184" y="22"/>
                  </a:cubicBezTo>
                  <a:cubicBezTo>
                    <a:pt x="183" y="19"/>
                    <a:pt x="184" y="15"/>
                    <a:pt x="184" y="11"/>
                  </a:cubicBezTo>
                  <a:cubicBezTo>
                    <a:pt x="180" y="10"/>
                    <a:pt x="176" y="11"/>
                    <a:pt x="172" y="9"/>
                  </a:cubicBezTo>
                  <a:cubicBezTo>
                    <a:pt x="167" y="8"/>
                    <a:pt x="162" y="11"/>
                    <a:pt x="157" y="10"/>
                  </a:cubicBezTo>
                  <a:cubicBezTo>
                    <a:pt x="158" y="6"/>
                    <a:pt x="147" y="3"/>
                    <a:pt x="145" y="0"/>
                  </a:cubicBezTo>
                  <a:cubicBezTo>
                    <a:pt x="144" y="1"/>
                    <a:pt x="143" y="2"/>
                    <a:pt x="142" y="3"/>
                  </a:cubicBezTo>
                  <a:cubicBezTo>
                    <a:pt x="142" y="7"/>
                    <a:pt x="149" y="9"/>
                    <a:pt x="145" y="14"/>
                  </a:cubicBezTo>
                  <a:cubicBezTo>
                    <a:pt x="144" y="15"/>
                    <a:pt x="142" y="15"/>
                    <a:pt x="141" y="16"/>
                  </a:cubicBezTo>
                  <a:cubicBezTo>
                    <a:pt x="140" y="19"/>
                    <a:pt x="142" y="18"/>
                    <a:pt x="143" y="20"/>
                  </a:cubicBezTo>
                  <a:cubicBezTo>
                    <a:pt x="143" y="23"/>
                    <a:pt x="143" y="32"/>
                    <a:pt x="141" y="35"/>
                  </a:cubicBezTo>
                  <a:cubicBezTo>
                    <a:pt x="136" y="40"/>
                    <a:pt x="132" y="39"/>
                    <a:pt x="125" y="40"/>
                  </a:cubicBezTo>
                  <a:cubicBezTo>
                    <a:pt x="125" y="42"/>
                    <a:pt x="126" y="42"/>
                    <a:pt x="128" y="43"/>
                  </a:cubicBezTo>
                  <a:cubicBezTo>
                    <a:pt x="130" y="45"/>
                    <a:pt x="130" y="47"/>
                    <a:pt x="132" y="49"/>
                  </a:cubicBezTo>
                  <a:cubicBezTo>
                    <a:pt x="131" y="50"/>
                    <a:pt x="130" y="50"/>
                    <a:pt x="130" y="51"/>
                  </a:cubicBezTo>
                  <a:cubicBezTo>
                    <a:pt x="127" y="51"/>
                    <a:pt x="122" y="50"/>
                    <a:pt x="120" y="53"/>
                  </a:cubicBezTo>
                  <a:cubicBezTo>
                    <a:pt x="122" y="49"/>
                    <a:pt x="116" y="48"/>
                    <a:pt x="116" y="43"/>
                  </a:cubicBezTo>
                  <a:cubicBezTo>
                    <a:pt x="114" y="43"/>
                    <a:pt x="113" y="43"/>
                    <a:pt x="111" y="44"/>
                  </a:cubicBezTo>
                  <a:cubicBezTo>
                    <a:pt x="112" y="48"/>
                    <a:pt x="109" y="48"/>
                    <a:pt x="107" y="51"/>
                  </a:cubicBezTo>
                  <a:cubicBezTo>
                    <a:pt x="105" y="55"/>
                    <a:pt x="108" y="60"/>
                    <a:pt x="103" y="61"/>
                  </a:cubicBezTo>
                  <a:cubicBezTo>
                    <a:pt x="93" y="65"/>
                    <a:pt x="107" y="72"/>
                    <a:pt x="107" y="77"/>
                  </a:cubicBezTo>
                  <a:cubicBezTo>
                    <a:pt x="107" y="77"/>
                    <a:pt x="110" y="78"/>
                    <a:pt x="110" y="78"/>
                  </a:cubicBezTo>
                  <a:cubicBezTo>
                    <a:pt x="110" y="81"/>
                    <a:pt x="109" y="82"/>
                    <a:pt x="106" y="84"/>
                  </a:cubicBezTo>
                  <a:cubicBezTo>
                    <a:pt x="101" y="86"/>
                    <a:pt x="99" y="90"/>
                    <a:pt x="96" y="94"/>
                  </a:cubicBezTo>
                  <a:cubicBezTo>
                    <a:pt x="96" y="96"/>
                    <a:pt x="94" y="103"/>
                    <a:pt x="93" y="103"/>
                  </a:cubicBezTo>
                  <a:cubicBezTo>
                    <a:pt x="90" y="104"/>
                    <a:pt x="87" y="102"/>
                    <a:pt x="84" y="103"/>
                  </a:cubicBezTo>
                  <a:cubicBezTo>
                    <a:pt x="85" y="105"/>
                    <a:pt x="83" y="107"/>
                    <a:pt x="81" y="106"/>
                  </a:cubicBezTo>
                  <a:cubicBezTo>
                    <a:pt x="81" y="108"/>
                    <a:pt x="81" y="110"/>
                    <a:pt x="80" y="111"/>
                  </a:cubicBezTo>
                  <a:cubicBezTo>
                    <a:pt x="79" y="114"/>
                    <a:pt x="81" y="114"/>
                    <a:pt x="82" y="116"/>
                  </a:cubicBezTo>
                  <a:cubicBezTo>
                    <a:pt x="83" y="120"/>
                    <a:pt x="81" y="124"/>
                    <a:pt x="80" y="127"/>
                  </a:cubicBezTo>
                  <a:cubicBezTo>
                    <a:pt x="80" y="127"/>
                    <a:pt x="79" y="128"/>
                    <a:pt x="79" y="129"/>
                  </a:cubicBezTo>
                  <a:cubicBezTo>
                    <a:pt x="82" y="129"/>
                    <a:pt x="89" y="131"/>
                    <a:pt x="89" y="131"/>
                  </a:cubicBezTo>
                  <a:cubicBezTo>
                    <a:pt x="89" y="131"/>
                    <a:pt x="91" y="136"/>
                    <a:pt x="91" y="136"/>
                  </a:cubicBezTo>
                  <a:cubicBezTo>
                    <a:pt x="90" y="136"/>
                    <a:pt x="89" y="136"/>
                    <a:pt x="88" y="136"/>
                  </a:cubicBezTo>
                  <a:cubicBezTo>
                    <a:pt x="88" y="138"/>
                    <a:pt x="87" y="143"/>
                    <a:pt x="89" y="144"/>
                  </a:cubicBezTo>
                  <a:cubicBezTo>
                    <a:pt x="89" y="145"/>
                    <a:pt x="89" y="147"/>
                    <a:pt x="89" y="149"/>
                  </a:cubicBezTo>
                  <a:cubicBezTo>
                    <a:pt x="82" y="149"/>
                    <a:pt x="89" y="159"/>
                    <a:pt x="88" y="163"/>
                  </a:cubicBezTo>
                  <a:cubicBezTo>
                    <a:pt x="87" y="166"/>
                    <a:pt x="81" y="172"/>
                    <a:pt x="78" y="171"/>
                  </a:cubicBezTo>
                  <a:cubicBezTo>
                    <a:pt x="77" y="173"/>
                    <a:pt x="77" y="175"/>
                    <a:pt x="77" y="177"/>
                  </a:cubicBezTo>
                  <a:cubicBezTo>
                    <a:pt x="73" y="178"/>
                    <a:pt x="73" y="179"/>
                    <a:pt x="72" y="184"/>
                  </a:cubicBezTo>
                  <a:cubicBezTo>
                    <a:pt x="69" y="184"/>
                    <a:pt x="66" y="184"/>
                    <a:pt x="66" y="188"/>
                  </a:cubicBezTo>
                  <a:cubicBezTo>
                    <a:pt x="70" y="188"/>
                    <a:pt x="71" y="191"/>
                    <a:pt x="74" y="191"/>
                  </a:cubicBezTo>
                  <a:cubicBezTo>
                    <a:pt x="76" y="191"/>
                    <a:pt x="78" y="191"/>
                    <a:pt x="81" y="191"/>
                  </a:cubicBezTo>
                  <a:cubicBezTo>
                    <a:pt x="83" y="191"/>
                    <a:pt x="90" y="192"/>
                    <a:pt x="89" y="196"/>
                  </a:cubicBezTo>
                  <a:cubicBezTo>
                    <a:pt x="81" y="196"/>
                    <a:pt x="69" y="205"/>
                    <a:pt x="67" y="214"/>
                  </a:cubicBezTo>
                  <a:cubicBezTo>
                    <a:pt x="64" y="213"/>
                    <a:pt x="59" y="219"/>
                    <a:pt x="64" y="221"/>
                  </a:cubicBezTo>
                  <a:cubicBezTo>
                    <a:pt x="67" y="223"/>
                    <a:pt x="71" y="221"/>
                    <a:pt x="69" y="227"/>
                  </a:cubicBezTo>
                  <a:cubicBezTo>
                    <a:pt x="68" y="232"/>
                    <a:pt x="68" y="236"/>
                    <a:pt x="65" y="241"/>
                  </a:cubicBezTo>
                  <a:cubicBezTo>
                    <a:pt x="63" y="244"/>
                    <a:pt x="67" y="247"/>
                    <a:pt x="66" y="251"/>
                  </a:cubicBezTo>
                  <a:cubicBezTo>
                    <a:pt x="65" y="251"/>
                    <a:pt x="64" y="251"/>
                    <a:pt x="62" y="251"/>
                  </a:cubicBezTo>
                  <a:cubicBezTo>
                    <a:pt x="61" y="254"/>
                    <a:pt x="64" y="257"/>
                    <a:pt x="63" y="260"/>
                  </a:cubicBezTo>
                  <a:cubicBezTo>
                    <a:pt x="65" y="260"/>
                    <a:pt x="66" y="261"/>
                    <a:pt x="65" y="264"/>
                  </a:cubicBezTo>
                  <a:cubicBezTo>
                    <a:pt x="64" y="264"/>
                    <a:pt x="64" y="266"/>
                    <a:pt x="64" y="267"/>
                  </a:cubicBezTo>
                  <a:cubicBezTo>
                    <a:pt x="61" y="267"/>
                    <a:pt x="59" y="271"/>
                    <a:pt x="59" y="273"/>
                  </a:cubicBezTo>
                  <a:cubicBezTo>
                    <a:pt x="55" y="274"/>
                    <a:pt x="45" y="270"/>
                    <a:pt x="46" y="278"/>
                  </a:cubicBezTo>
                  <a:cubicBezTo>
                    <a:pt x="52" y="278"/>
                    <a:pt x="56" y="282"/>
                    <a:pt x="62" y="282"/>
                  </a:cubicBezTo>
                  <a:cubicBezTo>
                    <a:pt x="64" y="282"/>
                    <a:pt x="70" y="282"/>
                    <a:pt x="71" y="285"/>
                  </a:cubicBezTo>
                  <a:cubicBezTo>
                    <a:pt x="73" y="285"/>
                    <a:pt x="74" y="285"/>
                    <a:pt x="75" y="285"/>
                  </a:cubicBezTo>
                  <a:cubicBezTo>
                    <a:pt x="75" y="291"/>
                    <a:pt x="72" y="290"/>
                    <a:pt x="68" y="290"/>
                  </a:cubicBezTo>
                  <a:cubicBezTo>
                    <a:pt x="62" y="297"/>
                    <a:pt x="66" y="312"/>
                    <a:pt x="65" y="320"/>
                  </a:cubicBezTo>
                  <a:cubicBezTo>
                    <a:pt x="55" y="321"/>
                    <a:pt x="33" y="310"/>
                    <a:pt x="28" y="325"/>
                  </a:cubicBezTo>
                  <a:cubicBezTo>
                    <a:pt x="27" y="329"/>
                    <a:pt x="27" y="334"/>
                    <a:pt x="31" y="335"/>
                  </a:cubicBezTo>
                  <a:cubicBezTo>
                    <a:pt x="31" y="337"/>
                    <a:pt x="32" y="339"/>
                    <a:pt x="32" y="340"/>
                  </a:cubicBezTo>
                  <a:cubicBezTo>
                    <a:pt x="26" y="341"/>
                    <a:pt x="26" y="343"/>
                    <a:pt x="26" y="348"/>
                  </a:cubicBezTo>
                  <a:cubicBezTo>
                    <a:pt x="25" y="352"/>
                    <a:pt x="19" y="354"/>
                    <a:pt x="22" y="357"/>
                  </a:cubicBezTo>
                  <a:cubicBezTo>
                    <a:pt x="25" y="360"/>
                    <a:pt x="31" y="363"/>
                    <a:pt x="31" y="368"/>
                  </a:cubicBezTo>
                  <a:cubicBezTo>
                    <a:pt x="31" y="370"/>
                    <a:pt x="30" y="374"/>
                    <a:pt x="31" y="376"/>
                  </a:cubicBezTo>
                  <a:cubicBezTo>
                    <a:pt x="32" y="376"/>
                    <a:pt x="34" y="377"/>
                    <a:pt x="34" y="377"/>
                  </a:cubicBezTo>
                  <a:cubicBezTo>
                    <a:pt x="36" y="382"/>
                    <a:pt x="31" y="383"/>
                    <a:pt x="29" y="387"/>
                  </a:cubicBezTo>
                  <a:cubicBezTo>
                    <a:pt x="27" y="390"/>
                    <a:pt x="25" y="388"/>
                    <a:pt x="22" y="387"/>
                  </a:cubicBezTo>
                  <a:cubicBezTo>
                    <a:pt x="19" y="386"/>
                    <a:pt x="16" y="388"/>
                    <a:pt x="13" y="388"/>
                  </a:cubicBezTo>
                  <a:cubicBezTo>
                    <a:pt x="9" y="388"/>
                    <a:pt x="7" y="383"/>
                    <a:pt x="5" y="381"/>
                  </a:cubicBezTo>
                  <a:cubicBezTo>
                    <a:pt x="4" y="382"/>
                    <a:pt x="4" y="384"/>
                    <a:pt x="2" y="384"/>
                  </a:cubicBezTo>
                  <a:cubicBezTo>
                    <a:pt x="1" y="390"/>
                    <a:pt x="2" y="391"/>
                    <a:pt x="7" y="391"/>
                  </a:cubicBezTo>
                  <a:cubicBezTo>
                    <a:pt x="7" y="397"/>
                    <a:pt x="6" y="402"/>
                    <a:pt x="6" y="407"/>
                  </a:cubicBezTo>
                  <a:cubicBezTo>
                    <a:pt x="5" y="407"/>
                    <a:pt x="4" y="407"/>
                    <a:pt x="3" y="407"/>
                  </a:cubicBezTo>
                  <a:cubicBezTo>
                    <a:pt x="3" y="407"/>
                    <a:pt x="1" y="415"/>
                    <a:pt x="1" y="416"/>
                  </a:cubicBezTo>
                  <a:cubicBezTo>
                    <a:pt x="1" y="419"/>
                    <a:pt x="0" y="422"/>
                    <a:pt x="2" y="423"/>
                  </a:cubicBezTo>
                  <a:cubicBezTo>
                    <a:pt x="4" y="425"/>
                    <a:pt x="5" y="425"/>
                    <a:pt x="5" y="428"/>
                  </a:cubicBezTo>
                  <a:cubicBezTo>
                    <a:pt x="7" y="429"/>
                    <a:pt x="8" y="431"/>
                    <a:pt x="11" y="431"/>
                  </a:cubicBezTo>
                  <a:cubicBezTo>
                    <a:pt x="14" y="431"/>
                    <a:pt x="16" y="430"/>
                    <a:pt x="15" y="433"/>
                  </a:cubicBezTo>
                  <a:cubicBezTo>
                    <a:pt x="13" y="433"/>
                    <a:pt x="12" y="434"/>
                    <a:pt x="12" y="436"/>
                  </a:cubicBezTo>
                  <a:cubicBezTo>
                    <a:pt x="11" y="437"/>
                    <a:pt x="11" y="437"/>
                    <a:pt x="10" y="438"/>
                  </a:cubicBezTo>
                  <a:cubicBezTo>
                    <a:pt x="10" y="438"/>
                    <a:pt x="10" y="438"/>
                    <a:pt x="9" y="438"/>
                  </a:cubicBezTo>
                  <a:cubicBezTo>
                    <a:pt x="10" y="440"/>
                    <a:pt x="10" y="442"/>
                    <a:pt x="13" y="442"/>
                  </a:cubicBezTo>
                  <a:cubicBezTo>
                    <a:pt x="13" y="444"/>
                    <a:pt x="11" y="449"/>
                    <a:pt x="15" y="449"/>
                  </a:cubicBezTo>
                  <a:cubicBezTo>
                    <a:pt x="17" y="449"/>
                    <a:pt x="21" y="448"/>
                    <a:pt x="22" y="451"/>
                  </a:cubicBezTo>
                  <a:cubicBezTo>
                    <a:pt x="23" y="451"/>
                    <a:pt x="25" y="451"/>
                    <a:pt x="26" y="451"/>
                  </a:cubicBezTo>
                  <a:cubicBezTo>
                    <a:pt x="27" y="447"/>
                    <a:pt x="27" y="443"/>
                    <a:pt x="32" y="444"/>
                  </a:cubicBezTo>
                  <a:cubicBezTo>
                    <a:pt x="35" y="444"/>
                    <a:pt x="39" y="446"/>
                    <a:pt x="40" y="443"/>
                  </a:cubicBezTo>
                  <a:cubicBezTo>
                    <a:pt x="40" y="443"/>
                    <a:pt x="41" y="443"/>
                    <a:pt x="41" y="442"/>
                  </a:cubicBezTo>
                  <a:cubicBezTo>
                    <a:pt x="41" y="445"/>
                    <a:pt x="41" y="447"/>
                    <a:pt x="41" y="449"/>
                  </a:cubicBezTo>
                  <a:cubicBezTo>
                    <a:pt x="44" y="449"/>
                    <a:pt x="48" y="454"/>
                    <a:pt x="48" y="453"/>
                  </a:cubicBezTo>
                  <a:cubicBezTo>
                    <a:pt x="49" y="452"/>
                    <a:pt x="47" y="445"/>
                    <a:pt x="47" y="444"/>
                  </a:cubicBezTo>
                  <a:cubicBezTo>
                    <a:pt x="49" y="445"/>
                    <a:pt x="51" y="444"/>
                    <a:pt x="51" y="447"/>
                  </a:cubicBezTo>
                  <a:cubicBezTo>
                    <a:pt x="51" y="448"/>
                    <a:pt x="52" y="449"/>
                    <a:pt x="52" y="450"/>
                  </a:cubicBezTo>
                  <a:cubicBezTo>
                    <a:pt x="53" y="452"/>
                    <a:pt x="54" y="455"/>
                    <a:pt x="57" y="455"/>
                  </a:cubicBezTo>
                  <a:cubicBezTo>
                    <a:pt x="58" y="460"/>
                    <a:pt x="49" y="456"/>
                    <a:pt x="47" y="459"/>
                  </a:cubicBezTo>
                  <a:cubicBezTo>
                    <a:pt x="43" y="462"/>
                    <a:pt x="44" y="469"/>
                    <a:pt x="48" y="470"/>
                  </a:cubicBezTo>
                  <a:cubicBezTo>
                    <a:pt x="55" y="473"/>
                    <a:pt x="47" y="482"/>
                    <a:pt x="44" y="475"/>
                  </a:cubicBezTo>
                  <a:cubicBezTo>
                    <a:pt x="42" y="469"/>
                    <a:pt x="37" y="467"/>
                    <a:pt x="31" y="468"/>
                  </a:cubicBezTo>
                  <a:cubicBezTo>
                    <a:pt x="31" y="470"/>
                    <a:pt x="30" y="471"/>
                    <a:pt x="28" y="470"/>
                  </a:cubicBezTo>
                  <a:cubicBezTo>
                    <a:pt x="28" y="463"/>
                    <a:pt x="22" y="467"/>
                    <a:pt x="20" y="462"/>
                  </a:cubicBezTo>
                  <a:cubicBezTo>
                    <a:pt x="18" y="456"/>
                    <a:pt x="14" y="453"/>
                    <a:pt x="8" y="453"/>
                  </a:cubicBezTo>
                  <a:cubicBezTo>
                    <a:pt x="8" y="454"/>
                    <a:pt x="8" y="455"/>
                    <a:pt x="8" y="456"/>
                  </a:cubicBezTo>
                  <a:cubicBezTo>
                    <a:pt x="10" y="456"/>
                    <a:pt x="13" y="458"/>
                    <a:pt x="15" y="459"/>
                  </a:cubicBezTo>
                  <a:cubicBezTo>
                    <a:pt x="15" y="461"/>
                    <a:pt x="13" y="464"/>
                    <a:pt x="15" y="466"/>
                  </a:cubicBezTo>
                  <a:cubicBezTo>
                    <a:pt x="16" y="467"/>
                    <a:pt x="18" y="467"/>
                    <a:pt x="19" y="468"/>
                  </a:cubicBezTo>
                  <a:cubicBezTo>
                    <a:pt x="22" y="472"/>
                    <a:pt x="22" y="477"/>
                    <a:pt x="16" y="477"/>
                  </a:cubicBezTo>
                  <a:cubicBezTo>
                    <a:pt x="16" y="480"/>
                    <a:pt x="14" y="483"/>
                    <a:pt x="15" y="486"/>
                  </a:cubicBezTo>
                  <a:cubicBezTo>
                    <a:pt x="18" y="486"/>
                    <a:pt x="22" y="487"/>
                    <a:pt x="26" y="486"/>
                  </a:cubicBezTo>
                  <a:cubicBezTo>
                    <a:pt x="28" y="486"/>
                    <a:pt x="26" y="477"/>
                    <a:pt x="26" y="475"/>
                  </a:cubicBezTo>
                  <a:cubicBezTo>
                    <a:pt x="30" y="474"/>
                    <a:pt x="31" y="477"/>
                    <a:pt x="33" y="479"/>
                  </a:cubicBezTo>
                  <a:cubicBezTo>
                    <a:pt x="37" y="482"/>
                    <a:pt x="44" y="481"/>
                    <a:pt x="48" y="482"/>
                  </a:cubicBezTo>
                  <a:cubicBezTo>
                    <a:pt x="48" y="485"/>
                    <a:pt x="47" y="490"/>
                    <a:pt x="52" y="490"/>
                  </a:cubicBezTo>
                  <a:cubicBezTo>
                    <a:pt x="51" y="490"/>
                    <a:pt x="52" y="492"/>
                    <a:pt x="52" y="493"/>
                  </a:cubicBezTo>
                  <a:cubicBezTo>
                    <a:pt x="54" y="492"/>
                    <a:pt x="53" y="490"/>
                    <a:pt x="53" y="489"/>
                  </a:cubicBezTo>
                  <a:cubicBezTo>
                    <a:pt x="58" y="489"/>
                    <a:pt x="62" y="489"/>
                    <a:pt x="66" y="489"/>
                  </a:cubicBezTo>
                  <a:cubicBezTo>
                    <a:pt x="66" y="489"/>
                    <a:pt x="67" y="488"/>
                    <a:pt x="67" y="488"/>
                  </a:cubicBezTo>
                  <a:cubicBezTo>
                    <a:pt x="69" y="488"/>
                    <a:pt x="72" y="488"/>
                    <a:pt x="74" y="486"/>
                  </a:cubicBezTo>
                  <a:cubicBezTo>
                    <a:pt x="75" y="484"/>
                    <a:pt x="77" y="482"/>
                    <a:pt x="79" y="482"/>
                  </a:cubicBezTo>
                  <a:cubicBezTo>
                    <a:pt x="79" y="480"/>
                    <a:pt x="80" y="478"/>
                    <a:pt x="78" y="477"/>
                  </a:cubicBezTo>
                  <a:cubicBezTo>
                    <a:pt x="81" y="476"/>
                    <a:pt x="87" y="476"/>
                    <a:pt x="87" y="479"/>
                  </a:cubicBezTo>
                  <a:cubicBezTo>
                    <a:pt x="88" y="479"/>
                    <a:pt x="89" y="479"/>
                    <a:pt x="90" y="479"/>
                  </a:cubicBezTo>
                  <a:cubicBezTo>
                    <a:pt x="90" y="478"/>
                    <a:pt x="90" y="477"/>
                    <a:pt x="90" y="475"/>
                  </a:cubicBezTo>
                  <a:cubicBezTo>
                    <a:pt x="91" y="475"/>
                    <a:pt x="92" y="475"/>
                    <a:pt x="93" y="475"/>
                  </a:cubicBezTo>
                  <a:cubicBezTo>
                    <a:pt x="93" y="480"/>
                    <a:pt x="90" y="481"/>
                    <a:pt x="90" y="485"/>
                  </a:cubicBezTo>
                  <a:cubicBezTo>
                    <a:pt x="91" y="486"/>
                    <a:pt x="92" y="486"/>
                    <a:pt x="93" y="485"/>
                  </a:cubicBezTo>
                  <a:cubicBezTo>
                    <a:pt x="92" y="482"/>
                    <a:pt x="99" y="482"/>
                    <a:pt x="101" y="483"/>
                  </a:cubicBezTo>
                  <a:cubicBezTo>
                    <a:pt x="105" y="485"/>
                    <a:pt x="102" y="494"/>
                    <a:pt x="102" y="497"/>
                  </a:cubicBezTo>
                  <a:cubicBezTo>
                    <a:pt x="100" y="497"/>
                    <a:pt x="97" y="497"/>
                    <a:pt x="100" y="500"/>
                  </a:cubicBezTo>
                  <a:cubicBezTo>
                    <a:pt x="101" y="501"/>
                    <a:pt x="103" y="499"/>
                    <a:pt x="105" y="500"/>
                  </a:cubicBezTo>
                  <a:cubicBezTo>
                    <a:pt x="105" y="500"/>
                    <a:pt x="106" y="501"/>
                    <a:pt x="107" y="501"/>
                  </a:cubicBezTo>
                  <a:cubicBezTo>
                    <a:pt x="108" y="503"/>
                    <a:pt x="106" y="506"/>
                    <a:pt x="106" y="508"/>
                  </a:cubicBezTo>
                  <a:cubicBezTo>
                    <a:pt x="107" y="508"/>
                    <a:pt x="108" y="508"/>
                    <a:pt x="108" y="508"/>
                  </a:cubicBezTo>
                  <a:cubicBezTo>
                    <a:pt x="108" y="505"/>
                    <a:pt x="119" y="505"/>
                    <a:pt x="121" y="506"/>
                  </a:cubicBezTo>
                  <a:cubicBezTo>
                    <a:pt x="123" y="507"/>
                    <a:pt x="122" y="514"/>
                    <a:pt x="122" y="516"/>
                  </a:cubicBezTo>
                  <a:cubicBezTo>
                    <a:pt x="121" y="518"/>
                    <a:pt x="121" y="521"/>
                    <a:pt x="121" y="523"/>
                  </a:cubicBezTo>
                  <a:cubicBezTo>
                    <a:pt x="122" y="525"/>
                    <a:pt x="122" y="526"/>
                    <a:pt x="123" y="528"/>
                  </a:cubicBezTo>
                  <a:cubicBezTo>
                    <a:pt x="127" y="528"/>
                    <a:pt x="132" y="526"/>
                    <a:pt x="136" y="529"/>
                  </a:cubicBezTo>
                  <a:cubicBezTo>
                    <a:pt x="139" y="530"/>
                    <a:pt x="136" y="540"/>
                    <a:pt x="136" y="542"/>
                  </a:cubicBezTo>
                  <a:cubicBezTo>
                    <a:pt x="133" y="542"/>
                    <a:pt x="134" y="546"/>
                    <a:pt x="134" y="548"/>
                  </a:cubicBezTo>
                  <a:cubicBezTo>
                    <a:pt x="130" y="548"/>
                    <a:pt x="127" y="548"/>
                    <a:pt x="127" y="552"/>
                  </a:cubicBezTo>
                  <a:cubicBezTo>
                    <a:pt x="126" y="554"/>
                    <a:pt x="130" y="564"/>
                    <a:pt x="126" y="564"/>
                  </a:cubicBezTo>
                  <a:cubicBezTo>
                    <a:pt x="122" y="564"/>
                    <a:pt x="121" y="556"/>
                    <a:pt x="116" y="556"/>
                  </a:cubicBezTo>
                  <a:cubicBezTo>
                    <a:pt x="111" y="557"/>
                    <a:pt x="116" y="562"/>
                    <a:pt x="119" y="562"/>
                  </a:cubicBezTo>
                  <a:cubicBezTo>
                    <a:pt x="120" y="565"/>
                    <a:pt x="115" y="565"/>
                    <a:pt x="113" y="566"/>
                  </a:cubicBezTo>
                  <a:cubicBezTo>
                    <a:pt x="112" y="567"/>
                    <a:pt x="110" y="570"/>
                    <a:pt x="110" y="574"/>
                  </a:cubicBezTo>
                  <a:cubicBezTo>
                    <a:pt x="110" y="575"/>
                    <a:pt x="110" y="577"/>
                    <a:pt x="110" y="578"/>
                  </a:cubicBezTo>
                  <a:cubicBezTo>
                    <a:pt x="112" y="580"/>
                    <a:pt x="116" y="583"/>
                    <a:pt x="119" y="584"/>
                  </a:cubicBezTo>
                  <a:cubicBezTo>
                    <a:pt x="124" y="587"/>
                    <a:pt x="128" y="581"/>
                    <a:pt x="132" y="578"/>
                  </a:cubicBezTo>
                  <a:cubicBezTo>
                    <a:pt x="135" y="576"/>
                    <a:pt x="137" y="568"/>
                    <a:pt x="141" y="568"/>
                  </a:cubicBezTo>
                  <a:cubicBezTo>
                    <a:pt x="142" y="565"/>
                    <a:pt x="142" y="561"/>
                    <a:pt x="142" y="558"/>
                  </a:cubicBezTo>
                  <a:cubicBezTo>
                    <a:pt x="141" y="557"/>
                    <a:pt x="141" y="557"/>
                    <a:pt x="141" y="557"/>
                  </a:cubicBezTo>
                  <a:cubicBezTo>
                    <a:pt x="141" y="556"/>
                    <a:pt x="141" y="554"/>
                    <a:pt x="141" y="552"/>
                  </a:cubicBezTo>
                  <a:cubicBezTo>
                    <a:pt x="149" y="548"/>
                    <a:pt x="161" y="546"/>
                    <a:pt x="169" y="548"/>
                  </a:cubicBezTo>
                  <a:cubicBezTo>
                    <a:pt x="173" y="549"/>
                    <a:pt x="174" y="554"/>
                    <a:pt x="178" y="555"/>
                  </a:cubicBezTo>
                  <a:cubicBezTo>
                    <a:pt x="181" y="555"/>
                    <a:pt x="186" y="555"/>
                    <a:pt x="186" y="551"/>
                  </a:cubicBezTo>
                  <a:cubicBezTo>
                    <a:pt x="187" y="551"/>
                    <a:pt x="188" y="551"/>
                    <a:pt x="189" y="551"/>
                  </a:cubicBezTo>
                  <a:cubicBezTo>
                    <a:pt x="190" y="541"/>
                    <a:pt x="194" y="553"/>
                    <a:pt x="197" y="548"/>
                  </a:cubicBezTo>
                  <a:cubicBezTo>
                    <a:pt x="198" y="544"/>
                    <a:pt x="199" y="543"/>
                    <a:pt x="203" y="542"/>
                  </a:cubicBezTo>
                  <a:cubicBezTo>
                    <a:pt x="206" y="541"/>
                    <a:pt x="203" y="536"/>
                    <a:pt x="206" y="534"/>
                  </a:cubicBezTo>
                  <a:cubicBezTo>
                    <a:pt x="199" y="531"/>
                    <a:pt x="206" y="529"/>
                    <a:pt x="210" y="530"/>
                  </a:cubicBezTo>
                  <a:cubicBezTo>
                    <a:pt x="216" y="530"/>
                    <a:pt x="217" y="532"/>
                    <a:pt x="217" y="538"/>
                  </a:cubicBezTo>
                  <a:cubicBezTo>
                    <a:pt x="218" y="538"/>
                    <a:pt x="219" y="537"/>
                    <a:pt x="220" y="536"/>
                  </a:cubicBezTo>
                  <a:cubicBezTo>
                    <a:pt x="221" y="529"/>
                    <a:pt x="228" y="536"/>
                    <a:pt x="227" y="540"/>
                  </a:cubicBezTo>
                  <a:cubicBezTo>
                    <a:pt x="229" y="541"/>
                    <a:pt x="232" y="541"/>
                    <a:pt x="234" y="541"/>
                  </a:cubicBezTo>
                  <a:cubicBezTo>
                    <a:pt x="233" y="533"/>
                    <a:pt x="238" y="535"/>
                    <a:pt x="245" y="535"/>
                  </a:cubicBezTo>
                  <a:cubicBezTo>
                    <a:pt x="245" y="532"/>
                    <a:pt x="243" y="531"/>
                    <a:pt x="243" y="529"/>
                  </a:cubicBezTo>
                  <a:cubicBezTo>
                    <a:pt x="249" y="526"/>
                    <a:pt x="246" y="519"/>
                    <a:pt x="253" y="520"/>
                  </a:cubicBezTo>
                  <a:cubicBezTo>
                    <a:pt x="253" y="517"/>
                    <a:pt x="253" y="515"/>
                    <a:pt x="253" y="512"/>
                  </a:cubicBezTo>
                  <a:cubicBezTo>
                    <a:pt x="255" y="512"/>
                    <a:pt x="257" y="512"/>
                    <a:pt x="257" y="514"/>
                  </a:cubicBezTo>
                  <a:cubicBezTo>
                    <a:pt x="258" y="514"/>
                    <a:pt x="258" y="514"/>
                    <a:pt x="259" y="514"/>
                  </a:cubicBezTo>
                  <a:cubicBezTo>
                    <a:pt x="259" y="515"/>
                    <a:pt x="259" y="516"/>
                    <a:pt x="259" y="518"/>
                  </a:cubicBezTo>
                  <a:cubicBezTo>
                    <a:pt x="262" y="519"/>
                    <a:pt x="263" y="516"/>
                    <a:pt x="264" y="514"/>
                  </a:cubicBezTo>
                  <a:cubicBezTo>
                    <a:pt x="267" y="515"/>
                    <a:pt x="272" y="517"/>
                    <a:pt x="276" y="518"/>
                  </a:cubicBezTo>
                  <a:cubicBezTo>
                    <a:pt x="276" y="517"/>
                    <a:pt x="276" y="517"/>
                    <a:pt x="276" y="516"/>
                  </a:cubicBezTo>
                  <a:cubicBezTo>
                    <a:pt x="275" y="513"/>
                    <a:pt x="275" y="512"/>
                    <a:pt x="271" y="512"/>
                  </a:cubicBezTo>
                  <a:cubicBezTo>
                    <a:pt x="271" y="510"/>
                    <a:pt x="268" y="508"/>
                    <a:pt x="268" y="505"/>
                  </a:cubicBezTo>
                  <a:cubicBezTo>
                    <a:pt x="273" y="506"/>
                    <a:pt x="267" y="497"/>
                    <a:pt x="267" y="495"/>
                  </a:cubicBezTo>
                  <a:cubicBezTo>
                    <a:pt x="266" y="492"/>
                    <a:pt x="267" y="487"/>
                    <a:pt x="267" y="483"/>
                  </a:cubicBezTo>
                  <a:cubicBezTo>
                    <a:pt x="267" y="483"/>
                    <a:pt x="268" y="483"/>
                    <a:pt x="269" y="483"/>
                  </a:cubicBezTo>
                  <a:cubicBezTo>
                    <a:pt x="269" y="490"/>
                    <a:pt x="274" y="495"/>
                    <a:pt x="275" y="502"/>
                  </a:cubicBezTo>
                  <a:cubicBezTo>
                    <a:pt x="275" y="505"/>
                    <a:pt x="276" y="505"/>
                    <a:pt x="277" y="507"/>
                  </a:cubicBezTo>
                  <a:cubicBezTo>
                    <a:pt x="277" y="509"/>
                    <a:pt x="277" y="511"/>
                    <a:pt x="277" y="512"/>
                  </a:cubicBezTo>
                  <a:cubicBezTo>
                    <a:pt x="277" y="513"/>
                    <a:pt x="279" y="516"/>
                    <a:pt x="281" y="515"/>
                  </a:cubicBezTo>
                  <a:cubicBezTo>
                    <a:pt x="282" y="513"/>
                    <a:pt x="280" y="512"/>
                    <a:pt x="280" y="511"/>
                  </a:cubicBezTo>
                  <a:cubicBezTo>
                    <a:pt x="279" y="509"/>
                    <a:pt x="280" y="505"/>
                    <a:pt x="280" y="502"/>
                  </a:cubicBezTo>
                  <a:cubicBezTo>
                    <a:pt x="279" y="497"/>
                    <a:pt x="278" y="492"/>
                    <a:pt x="277" y="486"/>
                  </a:cubicBezTo>
                  <a:cubicBezTo>
                    <a:pt x="277" y="482"/>
                    <a:pt x="277" y="478"/>
                    <a:pt x="276" y="474"/>
                  </a:cubicBezTo>
                  <a:cubicBezTo>
                    <a:pt x="275" y="470"/>
                    <a:pt x="274" y="466"/>
                    <a:pt x="274" y="462"/>
                  </a:cubicBezTo>
                  <a:cubicBezTo>
                    <a:pt x="274" y="458"/>
                    <a:pt x="272" y="455"/>
                    <a:pt x="272" y="451"/>
                  </a:cubicBezTo>
                  <a:cubicBezTo>
                    <a:pt x="270" y="451"/>
                    <a:pt x="268" y="451"/>
                    <a:pt x="268" y="453"/>
                  </a:cubicBezTo>
                  <a:cubicBezTo>
                    <a:pt x="267" y="449"/>
                    <a:pt x="270" y="450"/>
                    <a:pt x="273" y="450"/>
                  </a:cubicBezTo>
                  <a:cubicBezTo>
                    <a:pt x="273" y="447"/>
                    <a:pt x="273" y="446"/>
                    <a:pt x="274" y="444"/>
                  </a:cubicBezTo>
                  <a:cubicBezTo>
                    <a:pt x="275" y="442"/>
                    <a:pt x="277" y="442"/>
                    <a:pt x="278" y="439"/>
                  </a:cubicBezTo>
                  <a:cubicBezTo>
                    <a:pt x="279" y="435"/>
                    <a:pt x="278" y="431"/>
                    <a:pt x="279" y="426"/>
                  </a:cubicBezTo>
                  <a:cubicBezTo>
                    <a:pt x="279" y="425"/>
                    <a:pt x="279" y="422"/>
                    <a:pt x="279" y="421"/>
                  </a:cubicBezTo>
                  <a:cubicBezTo>
                    <a:pt x="278" y="416"/>
                    <a:pt x="275" y="412"/>
                    <a:pt x="274" y="407"/>
                  </a:cubicBezTo>
                  <a:cubicBezTo>
                    <a:pt x="273" y="401"/>
                    <a:pt x="271" y="395"/>
                    <a:pt x="271" y="390"/>
                  </a:cubicBezTo>
                  <a:cubicBezTo>
                    <a:pt x="270" y="384"/>
                    <a:pt x="271" y="378"/>
                    <a:pt x="273" y="373"/>
                  </a:cubicBezTo>
                  <a:cubicBezTo>
                    <a:pt x="274" y="371"/>
                    <a:pt x="275" y="370"/>
                    <a:pt x="276" y="368"/>
                  </a:cubicBezTo>
                  <a:cubicBezTo>
                    <a:pt x="277" y="362"/>
                    <a:pt x="279" y="354"/>
                    <a:pt x="284" y="350"/>
                  </a:cubicBezTo>
                  <a:cubicBezTo>
                    <a:pt x="289" y="346"/>
                    <a:pt x="288" y="340"/>
                    <a:pt x="292" y="336"/>
                  </a:cubicBezTo>
                  <a:cubicBezTo>
                    <a:pt x="293" y="333"/>
                    <a:pt x="295" y="329"/>
                    <a:pt x="299" y="328"/>
                  </a:cubicBezTo>
                  <a:cubicBezTo>
                    <a:pt x="301" y="328"/>
                    <a:pt x="303" y="329"/>
                    <a:pt x="305" y="328"/>
                  </a:cubicBezTo>
                  <a:cubicBezTo>
                    <a:pt x="307" y="328"/>
                    <a:pt x="309" y="326"/>
                    <a:pt x="311" y="325"/>
                  </a:cubicBezTo>
                  <a:cubicBezTo>
                    <a:pt x="311" y="325"/>
                    <a:pt x="311" y="324"/>
                    <a:pt x="311" y="324"/>
                  </a:cubicBezTo>
                  <a:cubicBezTo>
                    <a:pt x="315" y="321"/>
                    <a:pt x="321" y="322"/>
                    <a:pt x="327" y="322"/>
                  </a:cubicBezTo>
                  <a:cubicBezTo>
                    <a:pt x="326" y="325"/>
                    <a:pt x="328" y="327"/>
                    <a:pt x="328" y="330"/>
                  </a:cubicBezTo>
                  <a:cubicBezTo>
                    <a:pt x="328" y="332"/>
                    <a:pt x="326" y="337"/>
                    <a:pt x="330" y="336"/>
                  </a:cubicBezTo>
                  <a:cubicBezTo>
                    <a:pt x="330" y="334"/>
                    <a:pt x="330" y="332"/>
                    <a:pt x="333" y="331"/>
                  </a:cubicBezTo>
                  <a:cubicBezTo>
                    <a:pt x="333" y="333"/>
                    <a:pt x="332" y="335"/>
                    <a:pt x="332" y="337"/>
                  </a:cubicBezTo>
                  <a:cubicBezTo>
                    <a:pt x="336" y="337"/>
                    <a:pt x="335" y="330"/>
                    <a:pt x="336" y="327"/>
                  </a:cubicBezTo>
                  <a:cubicBezTo>
                    <a:pt x="337" y="329"/>
                    <a:pt x="336" y="333"/>
                    <a:pt x="340" y="333"/>
                  </a:cubicBezTo>
                  <a:cubicBezTo>
                    <a:pt x="340" y="333"/>
                    <a:pt x="340" y="334"/>
                    <a:pt x="340" y="334"/>
                  </a:cubicBezTo>
                  <a:cubicBezTo>
                    <a:pt x="340" y="334"/>
                    <a:pt x="341" y="334"/>
                    <a:pt x="342" y="334"/>
                  </a:cubicBezTo>
                  <a:cubicBezTo>
                    <a:pt x="342" y="333"/>
                    <a:pt x="342" y="332"/>
                    <a:pt x="342" y="331"/>
                  </a:cubicBezTo>
                  <a:cubicBezTo>
                    <a:pt x="342" y="332"/>
                    <a:pt x="344" y="333"/>
                    <a:pt x="345" y="332"/>
                  </a:cubicBezTo>
                  <a:cubicBezTo>
                    <a:pt x="342" y="332"/>
                    <a:pt x="343" y="327"/>
                    <a:pt x="345" y="325"/>
                  </a:cubicBezTo>
                  <a:cubicBezTo>
                    <a:pt x="349" y="321"/>
                    <a:pt x="354" y="321"/>
                    <a:pt x="356" y="315"/>
                  </a:cubicBezTo>
                  <a:cubicBezTo>
                    <a:pt x="356" y="313"/>
                    <a:pt x="356" y="311"/>
                    <a:pt x="357" y="309"/>
                  </a:cubicBezTo>
                  <a:cubicBezTo>
                    <a:pt x="359" y="307"/>
                    <a:pt x="361" y="306"/>
                    <a:pt x="362" y="304"/>
                  </a:cubicBezTo>
                  <a:cubicBezTo>
                    <a:pt x="364" y="302"/>
                    <a:pt x="364" y="302"/>
                    <a:pt x="364" y="298"/>
                  </a:cubicBezTo>
                  <a:cubicBezTo>
                    <a:pt x="365" y="293"/>
                    <a:pt x="367" y="292"/>
                    <a:pt x="372" y="292"/>
                  </a:cubicBezTo>
                  <a:cubicBezTo>
                    <a:pt x="375" y="291"/>
                    <a:pt x="379" y="291"/>
                    <a:pt x="382" y="290"/>
                  </a:cubicBezTo>
                  <a:cubicBezTo>
                    <a:pt x="383" y="287"/>
                    <a:pt x="377" y="286"/>
                    <a:pt x="375" y="287"/>
                  </a:cubicBezTo>
                  <a:cubicBezTo>
                    <a:pt x="372" y="288"/>
                    <a:pt x="372" y="290"/>
                    <a:pt x="368" y="290"/>
                  </a:cubicBezTo>
                  <a:cubicBezTo>
                    <a:pt x="369" y="286"/>
                    <a:pt x="378" y="287"/>
                    <a:pt x="382" y="287"/>
                  </a:cubicBezTo>
                  <a:cubicBezTo>
                    <a:pt x="384" y="287"/>
                    <a:pt x="387" y="287"/>
                    <a:pt x="390" y="288"/>
                  </a:cubicBezTo>
                  <a:cubicBezTo>
                    <a:pt x="393" y="288"/>
                    <a:pt x="395" y="291"/>
                    <a:pt x="398" y="291"/>
                  </a:cubicBezTo>
                  <a:cubicBezTo>
                    <a:pt x="398" y="292"/>
                    <a:pt x="398" y="292"/>
                    <a:pt x="398" y="293"/>
                  </a:cubicBezTo>
                  <a:cubicBezTo>
                    <a:pt x="398" y="291"/>
                    <a:pt x="398" y="289"/>
                    <a:pt x="399" y="287"/>
                  </a:cubicBezTo>
                  <a:cubicBezTo>
                    <a:pt x="401" y="287"/>
                    <a:pt x="400" y="291"/>
                    <a:pt x="400" y="293"/>
                  </a:cubicBezTo>
                  <a:cubicBezTo>
                    <a:pt x="405" y="294"/>
                    <a:pt x="410" y="292"/>
                    <a:pt x="414" y="290"/>
                  </a:cubicBezTo>
                  <a:cubicBezTo>
                    <a:pt x="419" y="289"/>
                    <a:pt x="421" y="285"/>
                    <a:pt x="425" y="284"/>
                  </a:cubicBezTo>
                  <a:cubicBezTo>
                    <a:pt x="429" y="282"/>
                    <a:pt x="434" y="281"/>
                    <a:pt x="438" y="279"/>
                  </a:cubicBezTo>
                  <a:cubicBezTo>
                    <a:pt x="439" y="278"/>
                    <a:pt x="440" y="277"/>
                    <a:pt x="441" y="275"/>
                  </a:cubicBezTo>
                  <a:cubicBezTo>
                    <a:pt x="442" y="273"/>
                    <a:pt x="441" y="270"/>
                    <a:pt x="443" y="269"/>
                  </a:cubicBezTo>
                  <a:cubicBezTo>
                    <a:pt x="443" y="271"/>
                    <a:pt x="443" y="273"/>
                    <a:pt x="443" y="275"/>
                  </a:cubicBezTo>
                  <a:cubicBezTo>
                    <a:pt x="444" y="275"/>
                    <a:pt x="444" y="275"/>
                    <a:pt x="445" y="275"/>
                  </a:cubicBezTo>
                  <a:cubicBezTo>
                    <a:pt x="446" y="274"/>
                    <a:pt x="445" y="266"/>
                    <a:pt x="445" y="265"/>
                  </a:cubicBezTo>
                  <a:cubicBezTo>
                    <a:pt x="446" y="262"/>
                    <a:pt x="447" y="259"/>
                    <a:pt x="448" y="256"/>
                  </a:cubicBezTo>
                  <a:cubicBezTo>
                    <a:pt x="449" y="253"/>
                    <a:pt x="451" y="252"/>
                    <a:pt x="451" y="249"/>
                  </a:cubicBezTo>
                  <a:cubicBezTo>
                    <a:pt x="450" y="247"/>
                    <a:pt x="447" y="243"/>
                    <a:pt x="445" y="243"/>
                  </a:cubicBezTo>
                  <a:cubicBezTo>
                    <a:pt x="445" y="244"/>
                    <a:pt x="445" y="245"/>
                    <a:pt x="445" y="246"/>
                  </a:cubicBezTo>
                  <a:cubicBezTo>
                    <a:pt x="446" y="246"/>
                    <a:pt x="446" y="246"/>
                    <a:pt x="447" y="246"/>
                  </a:cubicBezTo>
                  <a:cubicBezTo>
                    <a:pt x="447" y="249"/>
                    <a:pt x="447" y="254"/>
                    <a:pt x="445" y="257"/>
                  </a:cubicBezTo>
                  <a:cubicBezTo>
                    <a:pt x="438" y="258"/>
                    <a:pt x="445" y="240"/>
                    <a:pt x="446" y="237"/>
                  </a:cubicBezTo>
                  <a:cubicBezTo>
                    <a:pt x="449" y="234"/>
                    <a:pt x="453" y="234"/>
                    <a:pt x="456" y="232"/>
                  </a:cubicBezTo>
                  <a:cubicBezTo>
                    <a:pt x="460" y="229"/>
                    <a:pt x="463" y="226"/>
                    <a:pt x="467" y="224"/>
                  </a:cubicBezTo>
                  <a:cubicBezTo>
                    <a:pt x="470" y="222"/>
                    <a:pt x="473" y="221"/>
                    <a:pt x="475" y="217"/>
                  </a:cubicBezTo>
                  <a:cubicBezTo>
                    <a:pt x="478" y="213"/>
                    <a:pt x="481" y="212"/>
                    <a:pt x="487" y="209"/>
                  </a:cubicBezTo>
                  <a:cubicBezTo>
                    <a:pt x="491" y="207"/>
                    <a:pt x="496" y="205"/>
                    <a:pt x="501" y="204"/>
                  </a:cubicBezTo>
                  <a:cubicBezTo>
                    <a:pt x="504" y="203"/>
                    <a:pt x="507" y="202"/>
                    <a:pt x="510" y="201"/>
                  </a:cubicBezTo>
                  <a:cubicBezTo>
                    <a:pt x="513" y="199"/>
                    <a:pt x="513" y="196"/>
                    <a:pt x="516" y="195"/>
                  </a:cubicBezTo>
                  <a:cubicBezTo>
                    <a:pt x="517" y="193"/>
                    <a:pt x="520" y="192"/>
                    <a:pt x="522" y="190"/>
                  </a:cubicBezTo>
                  <a:cubicBezTo>
                    <a:pt x="523" y="188"/>
                    <a:pt x="523" y="185"/>
                    <a:pt x="524" y="183"/>
                  </a:cubicBezTo>
                  <a:cubicBezTo>
                    <a:pt x="527" y="178"/>
                    <a:pt x="531" y="175"/>
                    <a:pt x="535" y="171"/>
                  </a:cubicBezTo>
                  <a:cubicBezTo>
                    <a:pt x="541" y="166"/>
                    <a:pt x="549" y="163"/>
                    <a:pt x="556" y="159"/>
                  </a:cubicBezTo>
                  <a:cubicBezTo>
                    <a:pt x="557" y="157"/>
                    <a:pt x="559" y="156"/>
                    <a:pt x="560" y="155"/>
                  </a:cubicBezTo>
                  <a:cubicBezTo>
                    <a:pt x="562" y="153"/>
                    <a:pt x="564" y="153"/>
                    <a:pt x="566" y="152"/>
                  </a:cubicBezTo>
                  <a:cubicBezTo>
                    <a:pt x="569" y="150"/>
                    <a:pt x="574" y="149"/>
                    <a:pt x="577" y="147"/>
                  </a:cubicBezTo>
                  <a:cubicBezTo>
                    <a:pt x="579" y="145"/>
                    <a:pt x="580" y="141"/>
                    <a:pt x="584" y="140"/>
                  </a:cubicBezTo>
                  <a:cubicBezTo>
                    <a:pt x="587" y="139"/>
                    <a:pt x="585" y="133"/>
                    <a:pt x="586" y="131"/>
                  </a:cubicBezTo>
                  <a:cubicBezTo>
                    <a:pt x="587" y="129"/>
                    <a:pt x="590" y="129"/>
                    <a:pt x="592" y="128"/>
                  </a:cubicBezTo>
                  <a:cubicBezTo>
                    <a:pt x="595" y="126"/>
                    <a:pt x="599" y="122"/>
                    <a:pt x="602" y="122"/>
                  </a:cubicBezTo>
                  <a:cubicBezTo>
                    <a:pt x="602" y="120"/>
                    <a:pt x="603" y="119"/>
                    <a:pt x="605" y="119"/>
                  </a:cubicBezTo>
                  <a:cubicBezTo>
                    <a:pt x="606" y="116"/>
                    <a:pt x="608" y="113"/>
                    <a:pt x="610" y="110"/>
                  </a:cubicBezTo>
                  <a:cubicBezTo>
                    <a:pt x="612" y="108"/>
                    <a:pt x="614" y="107"/>
                    <a:pt x="615" y="106"/>
                  </a:cubicBezTo>
                  <a:cubicBezTo>
                    <a:pt x="616" y="104"/>
                    <a:pt x="616" y="102"/>
                    <a:pt x="617" y="100"/>
                  </a:cubicBezTo>
                  <a:cubicBezTo>
                    <a:pt x="619" y="98"/>
                    <a:pt x="622" y="95"/>
                    <a:pt x="624" y="93"/>
                  </a:cubicBezTo>
                  <a:cubicBezTo>
                    <a:pt x="627" y="91"/>
                    <a:pt x="630" y="89"/>
                    <a:pt x="632" y="86"/>
                  </a:cubicBezTo>
                  <a:cubicBezTo>
                    <a:pt x="633" y="85"/>
                    <a:pt x="633" y="84"/>
                    <a:pt x="633" y="83"/>
                  </a:cubicBezTo>
                  <a:cubicBezTo>
                    <a:pt x="630" y="82"/>
                    <a:pt x="628" y="80"/>
                    <a:pt x="628" y="78"/>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d-ID" sz="1400" b="0" i="0" u="none" strike="noStrike" kern="0" cap="none" spc="0" normalizeH="0" baseline="0" noProof="0">
                <a:ln>
                  <a:noFill/>
                </a:ln>
                <a:solidFill>
                  <a:srgbClr val="E7E6E6"/>
                </a:solidFill>
                <a:effectLst/>
                <a:uLnTx/>
                <a:uFillTx/>
                <a:latin typeface="Arial"/>
                <a:cs typeface="Arial"/>
                <a:sym typeface="Arial"/>
              </a:endParaRPr>
            </a:p>
          </p:txBody>
        </p:sp>
        <p:sp>
          <p:nvSpPr>
            <p:cNvPr id="36" name="Freeform 29">
              <a:extLst>
                <a:ext uri="{FF2B5EF4-FFF2-40B4-BE49-F238E27FC236}">
                  <a16:creationId xmlns:a16="http://schemas.microsoft.com/office/drawing/2014/main" id="{B364E1FB-F060-255F-9CB7-330FF64D0839}"/>
                </a:ext>
              </a:extLst>
            </p:cNvPr>
            <p:cNvSpPr>
              <a:spLocks/>
            </p:cNvSpPr>
            <p:nvPr/>
          </p:nvSpPr>
          <p:spPr bwMode="auto">
            <a:xfrm>
              <a:off x="8924926" y="-1697038"/>
              <a:ext cx="666750" cy="1049338"/>
            </a:xfrm>
            <a:custGeom>
              <a:avLst/>
              <a:gdLst>
                <a:gd name="T0" fmla="*/ 286 w 286"/>
                <a:gd name="T1" fmla="*/ 59 h 451"/>
                <a:gd name="T2" fmla="*/ 282 w 286"/>
                <a:gd name="T3" fmla="*/ 35 h 451"/>
                <a:gd name="T4" fmla="*/ 254 w 286"/>
                <a:gd name="T5" fmla="*/ 31 h 451"/>
                <a:gd name="T6" fmla="*/ 222 w 286"/>
                <a:gd name="T7" fmla="*/ 21 h 451"/>
                <a:gd name="T8" fmla="*/ 206 w 286"/>
                <a:gd name="T9" fmla="*/ 5 h 451"/>
                <a:gd name="T10" fmla="*/ 182 w 286"/>
                <a:gd name="T11" fmla="*/ 3 h 451"/>
                <a:gd name="T12" fmla="*/ 153 w 286"/>
                <a:gd name="T13" fmla="*/ 8 h 451"/>
                <a:gd name="T14" fmla="*/ 155 w 286"/>
                <a:gd name="T15" fmla="*/ 11 h 451"/>
                <a:gd name="T16" fmla="*/ 165 w 286"/>
                <a:gd name="T17" fmla="*/ 38 h 451"/>
                <a:gd name="T18" fmla="*/ 160 w 286"/>
                <a:gd name="T19" fmla="*/ 50 h 451"/>
                <a:gd name="T20" fmla="*/ 153 w 286"/>
                <a:gd name="T21" fmla="*/ 88 h 451"/>
                <a:gd name="T22" fmla="*/ 135 w 286"/>
                <a:gd name="T23" fmla="*/ 112 h 451"/>
                <a:gd name="T24" fmla="*/ 141 w 286"/>
                <a:gd name="T25" fmla="*/ 145 h 451"/>
                <a:gd name="T26" fmla="*/ 146 w 286"/>
                <a:gd name="T27" fmla="*/ 171 h 451"/>
                <a:gd name="T28" fmla="*/ 143 w 286"/>
                <a:gd name="T29" fmla="*/ 197 h 451"/>
                <a:gd name="T30" fmla="*/ 137 w 286"/>
                <a:gd name="T31" fmla="*/ 215 h 451"/>
                <a:gd name="T32" fmla="*/ 131 w 286"/>
                <a:gd name="T33" fmla="*/ 247 h 451"/>
                <a:gd name="T34" fmla="*/ 117 w 286"/>
                <a:gd name="T35" fmla="*/ 262 h 451"/>
                <a:gd name="T36" fmla="*/ 102 w 286"/>
                <a:gd name="T37" fmla="*/ 267 h 451"/>
                <a:gd name="T38" fmla="*/ 79 w 286"/>
                <a:gd name="T39" fmla="*/ 271 h 451"/>
                <a:gd name="T40" fmla="*/ 45 w 286"/>
                <a:gd name="T41" fmla="*/ 295 h 451"/>
                <a:gd name="T42" fmla="*/ 15 w 286"/>
                <a:gd name="T43" fmla="*/ 297 h 451"/>
                <a:gd name="T44" fmla="*/ 0 w 286"/>
                <a:gd name="T45" fmla="*/ 325 h 451"/>
                <a:gd name="T46" fmla="*/ 27 w 286"/>
                <a:gd name="T47" fmla="*/ 339 h 451"/>
                <a:gd name="T48" fmla="*/ 52 w 286"/>
                <a:gd name="T49" fmla="*/ 346 h 451"/>
                <a:gd name="T50" fmla="*/ 59 w 286"/>
                <a:gd name="T51" fmla="*/ 373 h 451"/>
                <a:gd name="T52" fmla="*/ 74 w 286"/>
                <a:gd name="T53" fmla="*/ 392 h 451"/>
                <a:gd name="T54" fmla="*/ 70 w 286"/>
                <a:gd name="T55" fmla="*/ 404 h 451"/>
                <a:gd name="T56" fmla="*/ 101 w 286"/>
                <a:gd name="T57" fmla="*/ 423 h 451"/>
                <a:gd name="T58" fmla="*/ 128 w 286"/>
                <a:gd name="T59" fmla="*/ 448 h 451"/>
                <a:gd name="T60" fmla="*/ 155 w 286"/>
                <a:gd name="T61" fmla="*/ 428 h 451"/>
                <a:gd name="T62" fmla="*/ 168 w 286"/>
                <a:gd name="T63" fmla="*/ 415 h 451"/>
                <a:gd name="T64" fmla="*/ 171 w 286"/>
                <a:gd name="T65" fmla="*/ 396 h 451"/>
                <a:gd name="T66" fmla="*/ 179 w 286"/>
                <a:gd name="T67" fmla="*/ 425 h 451"/>
                <a:gd name="T68" fmla="*/ 194 w 286"/>
                <a:gd name="T69" fmla="*/ 425 h 451"/>
                <a:gd name="T70" fmla="*/ 205 w 286"/>
                <a:gd name="T71" fmla="*/ 404 h 451"/>
                <a:gd name="T72" fmla="*/ 230 w 286"/>
                <a:gd name="T73" fmla="*/ 392 h 451"/>
                <a:gd name="T74" fmla="*/ 228 w 286"/>
                <a:gd name="T75" fmla="*/ 362 h 451"/>
                <a:gd name="T76" fmla="*/ 224 w 286"/>
                <a:gd name="T77" fmla="*/ 337 h 451"/>
                <a:gd name="T78" fmla="*/ 220 w 286"/>
                <a:gd name="T79" fmla="*/ 312 h 451"/>
                <a:gd name="T80" fmla="*/ 213 w 286"/>
                <a:gd name="T81" fmla="*/ 295 h 451"/>
                <a:gd name="T82" fmla="*/ 197 w 286"/>
                <a:gd name="T83" fmla="*/ 284 h 451"/>
                <a:gd name="T84" fmla="*/ 206 w 286"/>
                <a:gd name="T85" fmla="*/ 259 h 451"/>
                <a:gd name="T86" fmla="*/ 188 w 286"/>
                <a:gd name="T87" fmla="*/ 225 h 451"/>
                <a:gd name="T88" fmla="*/ 162 w 286"/>
                <a:gd name="T89" fmla="*/ 207 h 451"/>
                <a:gd name="T90" fmla="*/ 163 w 286"/>
                <a:gd name="T91" fmla="*/ 191 h 451"/>
                <a:gd name="T92" fmla="*/ 180 w 286"/>
                <a:gd name="T93" fmla="*/ 184 h 451"/>
                <a:gd name="T94" fmla="*/ 187 w 286"/>
                <a:gd name="T95" fmla="*/ 160 h 451"/>
                <a:gd name="T96" fmla="*/ 224 w 286"/>
                <a:gd name="T97" fmla="*/ 144 h 451"/>
                <a:gd name="T98" fmla="*/ 208 w 286"/>
                <a:gd name="T99" fmla="*/ 132 h 451"/>
                <a:gd name="T100" fmla="*/ 184 w 286"/>
                <a:gd name="T101" fmla="*/ 123 h 451"/>
                <a:gd name="T102" fmla="*/ 161 w 286"/>
                <a:gd name="T103" fmla="*/ 113 h 451"/>
                <a:gd name="T104" fmla="*/ 176 w 286"/>
                <a:gd name="T105" fmla="*/ 78 h 451"/>
                <a:gd name="T106" fmla="*/ 178 w 286"/>
                <a:gd name="T107" fmla="*/ 57 h 451"/>
                <a:gd name="T108" fmla="*/ 181 w 286"/>
                <a:gd name="T109" fmla="*/ 50 h 451"/>
                <a:gd name="T110" fmla="*/ 195 w 286"/>
                <a:gd name="T111" fmla="*/ 64 h 451"/>
                <a:gd name="T112" fmla="*/ 205 w 286"/>
                <a:gd name="T113" fmla="*/ 78 h 451"/>
                <a:gd name="T114" fmla="*/ 211 w 286"/>
                <a:gd name="T115" fmla="*/ 78 h 451"/>
                <a:gd name="T116" fmla="*/ 225 w 286"/>
                <a:gd name="T117" fmla="*/ 76 h 451"/>
                <a:gd name="T118" fmla="*/ 229 w 286"/>
                <a:gd name="T119" fmla="*/ 65 h 451"/>
                <a:gd name="T120" fmla="*/ 251 w 286"/>
                <a:gd name="T121" fmla="*/ 92 h 451"/>
                <a:gd name="T122" fmla="*/ 266 w 286"/>
                <a:gd name="T123" fmla="*/ 8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6" h="451">
                  <a:moveTo>
                    <a:pt x="274" y="74"/>
                  </a:moveTo>
                  <a:cubicBezTo>
                    <a:pt x="275" y="73"/>
                    <a:pt x="276" y="72"/>
                    <a:pt x="277" y="70"/>
                  </a:cubicBezTo>
                  <a:cubicBezTo>
                    <a:pt x="279" y="68"/>
                    <a:pt x="281" y="67"/>
                    <a:pt x="283" y="65"/>
                  </a:cubicBezTo>
                  <a:cubicBezTo>
                    <a:pt x="284" y="63"/>
                    <a:pt x="285" y="61"/>
                    <a:pt x="286" y="59"/>
                  </a:cubicBezTo>
                  <a:cubicBezTo>
                    <a:pt x="283" y="60"/>
                    <a:pt x="282" y="58"/>
                    <a:pt x="281" y="56"/>
                  </a:cubicBezTo>
                  <a:cubicBezTo>
                    <a:pt x="280" y="52"/>
                    <a:pt x="282" y="46"/>
                    <a:pt x="283" y="43"/>
                  </a:cubicBezTo>
                  <a:cubicBezTo>
                    <a:pt x="284" y="40"/>
                    <a:pt x="285" y="38"/>
                    <a:pt x="286" y="34"/>
                  </a:cubicBezTo>
                  <a:cubicBezTo>
                    <a:pt x="284" y="35"/>
                    <a:pt x="283" y="35"/>
                    <a:pt x="282" y="35"/>
                  </a:cubicBezTo>
                  <a:cubicBezTo>
                    <a:pt x="278" y="36"/>
                    <a:pt x="273" y="36"/>
                    <a:pt x="269" y="36"/>
                  </a:cubicBezTo>
                  <a:cubicBezTo>
                    <a:pt x="265" y="35"/>
                    <a:pt x="261" y="36"/>
                    <a:pt x="258" y="38"/>
                  </a:cubicBezTo>
                  <a:cubicBezTo>
                    <a:pt x="257" y="35"/>
                    <a:pt x="260" y="34"/>
                    <a:pt x="261" y="32"/>
                  </a:cubicBezTo>
                  <a:cubicBezTo>
                    <a:pt x="259" y="32"/>
                    <a:pt x="256" y="32"/>
                    <a:pt x="254" y="31"/>
                  </a:cubicBezTo>
                  <a:cubicBezTo>
                    <a:pt x="252" y="30"/>
                    <a:pt x="250" y="27"/>
                    <a:pt x="248" y="26"/>
                  </a:cubicBezTo>
                  <a:cubicBezTo>
                    <a:pt x="241" y="24"/>
                    <a:pt x="239" y="30"/>
                    <a:pt x="233" y="29"/>
                  </a:cubicBezTo>
                  <a:cubicBezTo>
                    <a:pt x="230" y="29"/>
                    <a:pt x="228" y="29"/>
                    <a:pt x="226" y="26"/>
                  </a:cubicBezTo>
                  <a:cubicBezTo>
                    <a:pt x="225" y="23"/>
                    <a:pt x="226" y="22"/>
                    <a:pt x="222" y="21"/>
                  </a:cubicBezTo>
                  <a:cubicBezTo>
                    <a:pt x="218" y="21"/>
                    <a:pt x="218" y="22"/>
                    <a:pt x="215" y="19"/>
                  </a:cubicBezTo>
                  <a:cubicBezTo>
                    <a:pt x="214" y="18"/>
                    <a:pt x="212" y="17"/>
                    <a:pt x="211" y="15"/>
                  </a:cubicBezTo>
                  <a:cubicBezTo>
                    <a:pt x="209" y="13"/>
                    <a:pt x="210" y="10"/>
                    <a:pt x="209" y="9"/>
                  </a:cubicBezTo>
                  <a:cubicBezTo>
                    <a:pt x="206" y="6"/>
                    <a:pt x="206" y="6"/>
                    <a:pt x="206" y="5"/>
                  </a:cubicBezTo>
                  <a:cubicBezTo>
                    <a:pt x="203" y="5"/>
                    <a:pt x="201" y="4"/>
                    <a:pt x="200" y="4"/>
                  </a:cubicBezTo>
                  <a:cubicBezTo>
                    <a:pt x="199" y="5"/>
                    <a:pt x="198" y="6"/>
                    <a:pt x="197" y="7"/>
                  </a:cubicBezTo>
                  <a:cubicBezTo>
                    <a:pt x="195" y="2"/>
                    <a:pt x="195" y="6"/>
                    <a:pt x="191" y="5"/>
                  </a:cubicBezTo>
                  <a:cubicBezTo>
                    <a:pt x="188" y="5"/>
                    <a:pt x="186" y="0"/>
                    <a:pt x="182" y="3"/>
                  </a:cubicBezTo>
                  <a:cubicBezTo>
                    <a:pt x="182" y="4"/>
                    <a:pt x="182" y="6"/>
                    <a:pt x="182" y="7"/>
                  </a:cubicBezTo>
                  <a:cubicBezTo>
                    <a:pt x="177" y="10"/>
                    <a:pt x="175" y="14"/>
                    <a:pt x="169" y="11"/>
                  </a:cubicBezTo>
                  <a:cubicBezTo>
                    <a:pt x="166" y="9"/>
                    <a:pt x="165" y="9"/>
                    <a:pt x="161" y="9"/>
                  </a:cubicBezTo>
                  <a:cubicBezTo>
                    <a:pt x="159" y="9"/>
                    <a:pt x="155" y="9"/>
                    <a:pt x="153" y="8"/>
                  </a:cubicBezTo>
                  <a:cubicBezTo>
                    <a:pt x="153" y="8"/>
                    <a:pt x="150" y="6"/>
                    <a:pt x="150" y="6"/>
                  </a:cubicBezTo>
                  <a:cubicBezTo>
                    <a:pt x="150" y="5"/>
                    <a:pt x="149" y="5"/>
                    <a:pt x="149" y="4"/>
                  </a:cubicBezTo>
                  <a:cubicBezTo>
                    <a:pt x="149" y="6"/>
                    <a:pt x="149" y="9"/>
                    <a:pt x="150" y="10"/>
                  </a:cubicBezTo>
                  <a:cubicBezTo>
                    <a:pt x="151" y="11"/>
                    <a:pt x="154" y="9"/>
                    <a:pt x="155" y="11"/>
                  </a:cubicBezTo>
                  <a:cubicBezTo>
                    <a:pt x="157" y="13"/>
                    <a:pt x="154" y="16"/>
                    <a:pt x="158" y="16"/>
                  </a:cubicBezTo>
                  <a:cubicBezTo>
                    <a:pt x="158" y="18"/>
                    <a:pt x="158" y="21"/>
                    <a:pt x="158" y="23"/>
                  </a:cubicBezTo>
                  <a:cubicBezTo>
                    <a:pt x="158" y="27"/>
                    <a:pt x="160" y="27"/>
                    <a:pt x="162" y="30"/>
                  </a:cubicBezTo>
                  <a:cubicBezTo>
                    <a:pt x="163" y="32"/>
                    <a:pt x="166" y="36"/>
                    <a:pt x="165" y="38"/>
                  </a:cubicBezTo>
                  <a:cubicBezTo>
                    <a:pt x="165" y="39"/>
                    <a:pt x="162" y="40"/>
                    <a:pt x="161" y="41"/>
                  </a:cubicBezTo>
                  <a:cubicBezTo>
                    <a:pt x="160" y="43"/>
                    <a:pt x="160" y="45"/>
                    <a:pt x="160" y="47"/>
                  </a:cubicBezTo>
                  <a:cubicBezTo>
                    <a:pt x="160" y="48"/>
                    <a:pt x="160" y="49"/>
                    <a:pt x="160" y="50"/>
                  </a:cubicBezTo>
                  <a:cubicBezTo>
                    <a:pt x="160" y="50"/>
                    <a:pt x="160" y="50"/>
                    <a:pt x="160" y="50"/>
                  </a:cubicBezTo>
                  <a:cubicBezTo>
                    <a:pt x="164" y="52"/>
                    <a:pt x="163" y="57"/>
                    <a:pt x="163" y="60"/>
                  </a:cubicBezTo>
                  <a:cubicBezTo>
                    <a:pt x="162" y="66"/>
                    <a:pt x="168" y="73"/>
                    <a:pt x="164" y="78"/>
                  </a:cubicBezTo>
                  <a:cubicBezTo>
                    <a:pt x="162" y="80"/>
                    <a:pt x="160" y="81"/>
                    <a:pt x="158" y="82"/>
                  </a:cubicBezTo>
                  <a:cubicBezTo>
                    <a:pt x="155" y="83"/>
                    <a:pt x="154" y="85"/>
                    <a:pt x="153" y="88"/>
                  </a:cubicBezTo>
                  <a:cubicBezTo>
                    <a:pt x="152" y="90"/>
                    <a:pt x="149" y="89"/>
                    <a:pt x="147" y="91"/>
                  </a:cubicBezTo>
                  <a:cubicBezTo>
                    <a:pt x="146" y="93"/>
                    <a:pt x="145" y="95"/>
                    <a:pt x="145" y="97"/>
                  </a:cubicBezTo>
                  <a:cubicBezTo>
                    <a:pt x="142" y="97"/>
                    <a:pt x="140" y="97"/>
                    <a:pt x="138" y="97"/>
                  </a:cubicBezTo>
                  <a:cubicBezTo>
                    <a:pt x="138" y="102"/>
                    <a:pt x="133" y="107"/>
                    <a:pt x="135" y="112"/>
                  </a:cubicBezTo>
                  <a:cubicBezTo>
                    <a:pt x="136" y="115"/>
                    <a:pt x="141" y="115"/>
                    <a:pt x="142" y="119"/>
                  </a:cubicBezTo>
                  <a:cubicBezTo>
                    <a:pt x="153" y="120"/>
                    <a:pt x="153" y="131"/>
                    <a:pt x="154" y="140"/>
                  </a:cubicBezTo>
                  <a:cubicBezTo>
                    <a:pt x="151" y="141"/>
                    <a:pt x="149" y="137"/>
                    <a:pt x="146" y="137"/>
                  </a:cubicBezTo>
                  <a:cubicBezTo>
                    <a:pt x="141" y="138"/>
                    <a:pt x="141" y="141"/>
                    <a:pt x="141" y="145"/>
                  </a:cubicBezTo>
                  <a:cubicBezTo>
                    <a:pt x="139" y="145"/>
                    <a:pt x="136" y="145"/>
                    <a:pt x="134" y="145"/>
                  </a:cubicBezTo>
                  <a:cubicBezTo>
                    <a:pt x="133" y="148"/>
                    <a:pt x="138" y="159"/>
                    <a:pt x="141" y="161"/>
                  </a:cubicBezTo>
                  <a:cubicBezTo>
                    <a:pt x="140" y="163"/>
                    <a:pt x="136" y="165"/>
                    <a:pt x="135" y="168"/>
                  </a:cubicBezTo>
                  <a:cubicBezTo>
                    <a:pt x="140" y="169"/>
                    <a:pt x="144" y="170"/>
                    <a:pt x="146" y="171"/>
                  </a:cubicBezTo>
                  <a:cubicBezTo>
                    <a:pt x="144" y="170"/>
                    <a:pt x="140" y="169"/>
                    <a:pt x="135" y="168"/>
                  </a:cubicBezTo>
                  <a:cubicBezTo>
                    <a:pt x="135" y="168"/>
                    <a:pt x="135" y="168"/>
                    <a:pt x="135" y="169"/>
                  </a:cubicBezTo>
                  <a:cubicBezTo>
                    <a:pt x="135" y="171"/>
                    <a:pt x="140" y="174"/>
                    <a:pt x="142" y="176"/>
                  </a:cubicBezTo>
                  <a:cubicBezTo>
                    <a:pt x="146" y="182"/>
                    <a:pt x="143" y="190"/>
                    <a:pt x="143" y="197"/>
                  </a:cubicBezTo>
                  <a:cubicBezTo>
                    <a:pt x="141" y="197"/>
                    <a:pt x="141" y="198"/>
                    <a:pt x="140" y="198"/>
                  </a:cubicBezTo>
                  <a:cubicBezTo>
                    <a:pt x="139" y="202"/>
                    <a:pt x="143" y="202"/>
                    <a:pt x="145" y="205"/>
                  </a:cubicBezTo>
                  <a:cubicBezTo>
                    <a:pt x="147" y="207"/>
                    <a:pt x="145" y="212"/>
                    <a:pt x="145" y="215"/>
                  </a:cubicBezTo>
                  <a:cubicBezTo>
                    <a:pt x="142" y="215"/>
                    <a:pt x="140" y="214"/>
                    <a:pt x="137" y="215"/>
                  </a:cubicBezTo>
                  <a:cubicBezTo>
                    <a:pt x="138" y="217"/>
                    <a:pt x="132" y="221"/>
                    <a:pt x="139" y="223"/>
                  </a:cubicBezTo>
                  <a:cubicBezTo>
                    <a:pt x="139" y="229"/>
                    <a:pt x="138" y="232"/>
                    <a:pt x="134" y="237"/>
                  </a:cubicBezTo>
                  <a:cubicBezTo>
                    <a:pt x="133" y="239"/>
                    <a:pt x="127" y="241"/>
                    <a:pt x="128" y="244"/>
                  </a:cubicBezTo>
                  <a:cubicBezTo>
                    <a:pt x="129" y="244"/>
                    <a:pt x="131" y="246"/>
                    <a:pt x="131" y="247"/>
                  </a:cubicBezTo>
                  <a:cubicBezTo>
                    <a:pt x="128" y="248"/>
                    <a:pt x="124" y="247"/>
                    <a:pt x="124" y="251"/>
                  </a:cubicBezTo>
                  <a:cubicBezTo>
                    <a:pt x="118" y="247"/>
                    <a:pt x="118" y="253"/>
                    <a:pt x="118" y="257"/>
                  </a:cubicBezTo>
                  <a:cubicBezTo>
                    <a:pt x="118" y="257"/>
                    <a:pt x="117" y="257"/>
                    <a:pt x="117" y="257"/>
                  </a:cubicBezTo>
                  <a:cubicBezTo>
                    <a:pt x="117" y="259"/>
                    <a:pt x="117" y="261"/>
                    <a:pt x="117" y="262"/>
                  </a:cubicBezTo>
                  <a:cubicBezTo>
                    <a:pt x="112" y="262"/>
                    <a:pt x="113" y="259"/>
                    <a:pt x="110" y="258"/>
                  </a:cubicBezTo>
                  <a:cubicBezTo>
                    <a:pt x="108" y="257"/>
                    <a:pt x="104" y="256"/>
                    <a:pt x="102" y="257"/>
                  </a:cubicBezTo>
                  <a:cubicBezTo>
                    <a:pt x="99" y="257"/>
                    <a:pt x="104" y="262"/>
                    <a:pt x="104" y="263"/>
                  </a:cubicBezTo>
                  <a:cubicBezTo>
                    <a:pt x="104" y="265"/>
                    <a:pt x="103" y="265"/>
                    <a:pt x="102" y="267"/>
                  </a:cubicBezTo>
                  <a:cubicBezTo>
                    <a:pt x="102" y="269"/>
                    <a:pt x="102" y="270"/>
                    <a:pt x="102" y="272"/>
                  </a:cubicBezTo>
                  <a:cubicBezTo>
                    <a:pt x="99" y="272"/>
                    <a:pt x="97" y="270"/>
                    <a:pt x="94" y="270"/>
                  </a:cubicBezTo>
                  <a:cubicBezTo>
                    <a:pt x="96" y="271"/>
                    <a:pt x="96" y="274"/>
                    <a:pt x="96" y="276"/>
                  </a:cubicBezTo>
                  <a:cubicBezTo>
                    <a:pt x="89" y="276"/>
                    <a:pt x="85" y="272"/>
                    <a:pt x="79" y="271"/>
                  </a:cubicBezTo>
                  <a:cubicBezTo>
                    <a:pt x="76" y="271"/>
                    <a:pt x="76" y="276"/>
                    <a:pt x="76" y="277"/>
                  </a:cubicBezTo>
                  <a:cubicBezTo>
                    <a:pt x="70" y="271"/>
                    <a:pt x="72" y="285"/>
                    <a:pt x="67" y="286"/>
                  </a:cubicBezTo>
                  <a:cubicBezTo>
                    <a:pt x="63" y="287"/>
                    <a:pt x="59" y="286"/>
                    <a:pt x="55" y="288"/>
                  </a:cubicBezTo>
                  <a:cubicBezTo>
                    <a:pt x="52" y="290"/>
                    <a:pt x="48" y="293"/>
                    <a:pt x="45" y="295"/>
                  </a:cubicBezTo>
                  <a:cubicBezTo>
                    <a:pt x="41" y="298"/>
                    <a:pt x="40" y="299"/>
                    <a:pt x="39" y="303"/>
                  </a:cubicBezTo>
                  <a:cubicBezTo>
                    <a:pt x="38" y="306"/>
                    <a:pt x="37" y="306"/>
                    <a:pt x="34" y="306"/>
                  </a:cubicBezTo>
                  <a:cubicBezTo>
                    <a:pt x="27" y="306"/>
                    <a:pt x="25" y="303"/>
                    <a:pt x="24" y="297"/>
                  </a:cubicBezTo>
                  <a:cubicBezTo>
                    <a:pt x="21" y="297"/>
                    <a:pt x="18" y="296"/>
                    <a:pt x="15" y="297"/>
                  </a:cubicBezTo>
                  <a:cubicBezTo>
                    <a:pt x="14" y="300"/>
                    <a:pt x="17" y="301"/>
                    <a:pt x="16" y="304"/>
                  </a:cubicBezTo>
                  <a:cubicBezTo>
                    <a:pt x="12" y="304"/>
                    <a:pt x="8" y="303"/>
                    <a:pt x="4" y="304"/>
                  </a:cubicBezTo>
                  <a:cubicBezTo>
                    <a:pt x="6" y="306"/>
                    <a:pt x="7" y="316"/>
                    <a:pt x="3" y="316"/>
                  </a:cubicBezTo>
                  <a:cubicBezTo>
                    <a:pt x="1" y="318"/>
                    <a:pt x="0" y="322"/>
                    <a:pt x="0" y="325"/>
                  </a:cubicBezTo>
                  <a:cubicBezTo>
                    <a:pt x="2" y="325"/>
                    <a:pt x="6" y="324"/>
                    <a:pt x="6" y="327"/>
                  </a:cubicBezTo>
                  <a:cubicBezTo>
                    <a:pt x="6" y="329"/>
                    <a:pt x="6" y="329"/>
                    <a:pt x="9" y="329"/>
                  </a:cubicBezTo>
                  <a:cubicBezTo>
                    <a:pt x="14" y="329"/>
                    <a:pt x="17" y="329"/>
                    <a:pt x="19" y="334"/>
                  </a:cubicBezTo>
                  <a:cubicBezTo>
                    <a:pt x="24" y="333"/>
                    <a:pt x="25" y="336"/>
                    <a:pt x="27" y="339"/>
                  </a:cubicBezTo>
                  <a:cubicBezTo>
                    <a:pt x="30" y="344"/>
                    <a:pt x="34" y="341"/>
                    <a:pt x="38" y="341"/>
                  </a:cubicBezTo>
                  <a:cubicBezTo>
                    <a:pt x="38" y="343"/>
                    <a:pt x="39" y="344"/>
                    <a:pt x="41" y="344"/>
                  </a:cubicBezTo>
                  <a:cubicBezTo>
                    <a:pt x="41" y="343"/>
                    <a:pt x="41" y="343"/>
                    <a:pt x="41" y="343"/>
                  </a:cubicBezTo>
                  <a:cubicBezTo>
                    <a:pt x="44" y="343"/>
                    <a:pt x="54" y="342"/>
                    <a:pt x="52" y="346"/>
                  </a:cubicBezTo>
                  <a:cubicBezTo>
                    <a:pt x="48" y="348"/>
                    <a:pt x="43" y="353"/>
                    <a:pt x="47" y="358"/>
                  </a:cubicBezTo>
                  <a:cubicBezTo>
                    <a:pt x="48" y="360"/>
                    <a:pt x="50" y="362"/>
                    <a:pt x="51" y="363"/>
                  </a:cubicBezTo>
                  <a:cubicBezTo>
                    <a:pt x="53" y="365"/>
                    <a:pt x="57" y="367"/>
                    <a:pt x="60" y="367"/>
                  </a:cubicBezTo>
                  <a:cubicBezTo>
                    <a:pt x="60" y="369"/>
                    <a:pt x="59" y="371"/>
                    <a:pt x="59" y="373"/>
                  </a:cubicBezTo>
                  <a:cubicBezTo>
                    <a:pt x="61" y="373"/>
                    <a:pt x="63" y="372"/>
                    <a:pt x="65" y="372"/>
                  </a:cubicBezTo>
                  <a:cubicBezTo>
                    <a:pt x="64" y="376"/>
                    <a:pt x="70" y="378"/>
                    <a:pt x="71" y="380"/>
                  </a:cubicBezTo>
                  <a:cubicBezTo>
                    <a:pt x="72" y="384"/>
                    <a:pt x="69" y="383"/>
                    <a:pt x="68" y="385"/>
                  </a:cubicBezTo>
                  <a:cubicBezTo>
                    <a:pt x="71" y="388"/>
                    <a:pt x="74" y="388"/>
                    <a:pt x="74" y="392"/>
                  </a:cubicBezTo>
                  <a:cubicBezTo>
                    <a:pt x="75" y="397"/>
                    <a:pt x="76" y="394"/>
                    <a:pt x="79" y="398"/>
                  </a:cubicBezTo>
                  <a:cubicBezTo>
                    <a:pt x="76" y="398"/>
                    <a:pt x="74" y="402"/>
                    <a:pt x="70" y="402"/>
                  </a:cubicBezTo>
                  <a:cubicBezTo>
                    <a:pt x="69" y="402"/>
                    <a:pt x="68" y="403"/>
                    <a:pt x="67" y="403"/>
                  </a:cubicBezTo>
                  <a:cubicBezTo>
                    <a:pt x="68" y="404"/>
                    <a:pt x="69" y="404"/>
                    <a:pt x="70" y="404"/>
                  </a:cubicBezTo>
                  <a:cubicBezTo>
                    <a:pt x="72" y="414"/>
                    <a:pt x="80" y="408"/>
                    <a:pt x="85" y="414"/>
                  </a:cubicBezTo>
                  <a:cubicBezTo>
                    <a:pt x="90" y="418"/>
                    <a:pt x="85" y="424"/>
                    <a:pt x="88" y="428"/>
                  </a:cubicBezTo>
                  <a:cubicBezTo>
                    <a:pt x="89" y="430"/>
                    <a:pt x="94" y="434"/>
                    <a:pt x="94" y="429"/>
                  </a:cubicBezTo>
                  <a:cubicBezTo>
                    <a:pt x="99" y="428"/>
                    <a:pt x="98" y="428"/>
                    <a:pt x="101" y="423"/>
                  </a:cubicBezTo>
                  <a:cubicBezTo>
                    <a:pt x="105" y="423"/>
                    <a:pt x="106" y="428"/>
                    <a:pt x="107" y="431"/>
                  </a:cubicBezTo>
                  <a:cubicBezTo>
                    <a:pt x="108" y="437"/>
                    <a:pt x="114" y="436"/>
                    <a:pt x="118" y="439"/>
                  </a:cubicBezTo>
                  <a:cubicBezTo>
                    <a:pt x="123" y="444"/>
                    <a:pt x="126" y="444"/>
                    <a:pt x="126" y="451"/>
                  </a:cubicBezTo>
                  <a:cubicBezTo>
                    <a:pt x="127" y="450"/>
                    <a:pt x="128" y="449"/>
                    <a:pt x="128" y="448"/>
                  </a:cubicBezTo>
                  <a:cubicBezTo>
                    <a:pt x="132" y="446"/>
                    <a:pt x="133" y="443"/>
                    <a:pt x="138" y="442"/>
                  </a:cubicBezTo>
                  <a:cubicBezTo>
                    <a:pt x="142" y="441"/>
                    <a:pt x="147" y="442"/>
                    <a:pt x="148" y="436"/>
                  </a:cubicBezTo>
                  <a:cubicBezTo>
                    <a:pt x="149" y="434"/>
                    <a:pt x="148" y="433"/>
                    <a:pt x="149" y="432"/>
                  </a:cubicBezTo>
                  <a:cubicBezTo>
                    <a:pt x="151" y="430"/>
                    <a:pt x="153" y="430"/>
                    <a:pt x="155" y="428"/>
                  </a:cubicBezTo>
                  <a:cubicBezTo>
                    <a:pt x="156" y="426"/>
                    <a:pt x="156" y="424"/>
                    <a:pt x="157" y="423"/>
                  </a:cubicBezTo>
                  <a:cubicBezTo>
                    <a:pt x="158" y="422"/>
                    <a:pt x="159" y="422"/>
                    <a:pt x="160" y="421"/>
                  </a:cubicBezTo>
                  <a:cubicBezTo>
                    <a:pt x="161" y="420"/>
                    <a:pt x="162" y="418"/>
                    <a:pt x="163" y="417"/>
                  </a:cubicBezTo>
                  <a:cubicBezTo>
                    <a:pt x="166" y="416"/>
                    <a:pt x="166" y="418"/>
                    <a:pt x="168" y="415"/>
                  </a:cubicBezTo>
                  <a:cubicBezTo>
                    <a:pt x="169" y="413"/>
                    <a:pt x="167" y="413"/>
                    <a:pt x="170" y="412"/>
                  </a:cubicBezTo>
                  <a:cubicBezTo>
                    <a:pt x="171" y="411"/>
                    <a:pt x="173" y="411"/>
                    <a:pt x="174" y="411"/>
                  </a:cubicBezTo>
                  <a:cubicBezTo>
                    <a:pt x="175" y="408"/>
                    <a:pt x="175" y="405"/>
                    <a:pt x="175" y="402"/>
                  </a:cubicBezTo>
                  <a:cubicBezTo>
                    <a:pt x="174" y="399"/>
                    <a:pt x="172" y="398"/>
                    <a:pt x="171" y="396"/>
                  </a:cubicBezTo>
                  <a:cubicBezTo>
                    <a:pt x="178" y="394"/>
                    <a:pt x="179" y="403"/>
                    <a:pt x="178" y="408"/>
                  </a:cubicBezTo>
                  <a:cubicBezTo>
                    <a:pt x="177" y="411"/>
                    <a:pt x="175" y="412"/>
                    <a:pt x="174" y="415"/>
                  </a:cubicBezTo>
                  <a:cubicBezTo>
                    <a:pt x="174" y="417"/>
                    <a:pt x="176" y="419"/>
                    <a:pt x="177" y="421"/>
                  </a:cubicBezTo>
                  <a:cubicBezTo>
                    <a:pt x="178" y="423"/>
                    <a:pt x="179" y="423"/>
                    <a:pt x="179" y="425"/>
                  </a:cubicBezTo>
                  <a:cubicBezTo>
                    <a:pt x="179" y="426"/>
                    <a:pt x="178" y="429"/>
                    <a:pt x="179" y="430"/>
                  </a:cubicBezTo>
                  <a:cubicBezTo>
                    <a:pt x="181" y="432"/>
                    <a:pt x="184" y="428"/>
                    <a:pt x="185" y="426"/>
                  </a:cubicBezTo>
                  <a:cubicBezTo>
                    <a:pt x="186" y="424"/>
                    <a:pt x="186" y="422"/>
                    <a:pt x="189" y="421"/>
                  </a:cubicBezTo>
                  <a:cubicBezTo>
                    <a:pt x="192" y="420"/>
                    <a:pt x="194" y="422"/>
                    <a:pt x="194" y="425"/>
                  </a:cubicBezTo>
                  <a:cubicBezTo>
                    <a:pt x="195" y="425"/>
                    <a:pt x="196" y="425"/>
                    <a:pt x="197" y="425"/>
                  </a:cubicBezTo>
                  <a:cubicBezTo>
                    <a:pt x="198" y="420"/>
                    <a:pt x="198" y="420"/>
                    <a:pt x="203" y="420"/>
                  </a:cubicBezTo>
                  <a:cubicBezTo>
                    <a:pt x="203" y="418"/>
                    <a:pt x="202" y="413"/>
                    <a:pt x="203" y="412"/>
                  </a:cubicBezTo>
                  <a:cubicBezTo>
                    <a:pt x="203" y="409"/>
                    <a:pt x="205" y="408"/>
                    <a:pt x="205" y="404"/>
                  </a:cubicBezTo>
                  <a:cubicBezTo>
                    <a:pt x="208" y="404"/>
                    <a:pt x="216" y="406"/>
                    <a:pt x="215" y="400"/>
                  </a:cubicBezTo>
                  <a:cubicBezTo>
                    <a:pt x="219" y="399"/>
                    <a:pt x="220" y="398"/>
                    <a:pt x="222" y="395"/>
                  </a:cubicBezTo>
                  <a:cubicBezTo>
                    <a:pt x="223" y="393"/>
                    <a:pt x="222" y="393"/>
                    <a:pt x="224" y="391"/>
                  </a:cubicBezTo>
                  <a:cubicBezTo>
                    <a:pt x="226" y="391"/>
                    <a:pt x="228" y="391"/>
                    <a:pt x="230" y="392"/>
                  </a:cubicBezTo>
                  <a:cubicBezTo>
                    <a:pt x="232" y="393"/>
                    <a:pt x="235" y="396"/>
                    <a:pt x="237" y="398"/>
                  </a:cubicBezTo>
                  <a:cubicBezTo>
                    <a:pt x="236" y="393"/>
                    <a:pt x="236" y="393"/>
                    <a:pt x="236" y="393"/>
                  </a:cubicBezTo>
                  <a:cubicBezTo>
                    <a:pt x="233" y="387"/>
                    <a:pt x="232" y="384"/>
                    <a:pt x="232" y="378"/>
                  </a:cubicBezTo>
                  <a:cubicBezTo>
                    <a:pt x="232" y="371"/>
                    <a:pt x="230" y="368"/>
                    <a:pt x="228" y="362"/>
                  </a:cubicBezTo>
                  <a:cubicBezTo>
                    <a:pt x="227" y="359"/>
                    <a:pt x="227" y="357"/>
                    <a:pt x="227" y="354"/>
                  </a:cubicBezTo>
                  <a:cubicBezTo>
                    <a:pt x="226" y="351"/>
                    <a:pt x="224" y="349"/>
                    <a:pt x="227" y="348"/>
                  </a:cubicBezTo>
                  <a:cubicBezTo>
                    <a:pt x="227" y="345"/>
                    <a:pt x="227" y="343"/>
                    <a:pt x="227" y="341"/>
                  </a:cubicBezTo>
                  <a:cubicBezTo>
                    <a:pt x="226" y="338"/>
                    <a:pt x="224" y="338"/>
                    <a:pt x="224" y="337"/>
                  </a:cubicBezTo>
                  <a:cubicBezTo>
                    <a:pt x="223" y="335"/>
                    <a:pt x="222" y="334"/>
                    <a:pt x="221" y="334"/>
                  </a:cubicBezTo>
                  <a:cubicBezTo>
                    <a:pt x="222" y="330"/>
                    <a:pt x="220" y="322"/>
                    <a:pt x="225" y="320"/>
                  </a:cubicBezTo>
                  <a:cubicBezTo>
                    <a:pt x="226" y="317"/>
                    <a:pt x="227" y="315"/>
                    <a:pt x="230" y="316"/>
                  </a:cubicBezTo>
                  <a:cubicBezTo>
                    <a:pt x="228" y="315"/>
                    <a:pt x="222" y="312"/>
                    <a:pt x="220" y="312"/>
                  </a:cubicBezTo>
                  <a:cubicBezTo>
                    <a:pt x="215" y="312"/>
                    <a:pt x="212" y="319"/>
                    <a:pt x="210" y="314"/>
                  </a:cubicBezTo>
                  <a:cubicBezTo>
                    <a:pt x="208" y="311"/>
                    <a:pt x="210" y="305"/>
                    <a:pt x="211" y="302"/>
                  </a:cubicBezTo>
                  <a:cubicBezTo>
                    <a:pt x="211" y="300"/>
                    <a:pt x="211" y="299"/>
                    <a:pt x="211" y="298"/>
                  </a:cubicBezTo>
                  <a:cubicBezTo>
                    <a:pt x="212" y="297"/>
                    <a:pt x="213" y="297"/>
                    <a:pt x="213" y="295"/>
                  </a:cubicBezTo>
                  <a:cubicBezTo>
                    <a:pt x="214" y="292"/>
                    <a:pt x="211" y="292"/>
                    <a:pt x="209" y="291"/>
                  </a:cubicBezTo>
                  <a:cubicBezTo>
                    <a:pt x="206" y="290"/>
                    <a:pt x="204" y="288"/>
                    <a:pt x="202" y="286"/>
                  </a:cubicBezTo>
                  <a:cubicBezTo>
                    <a:pt x="202" y="286"/>
                    <a:pt x="202" y="285"/>
                    <a:pt x="201" y="284"/>
                  </a:cubicBezTo>
                  <a:cubicBezTo>
                    <a:pt x="200" y="283"/>
                    <a:pt x="198" y="284"/>
                    <a:pt x="197" y="284"/>
                  </a:cubicBezTo>
                  <a:cubicBezTo>
                    <a:pt x="197" y="279"/>
                    <a:pt x="196" y="274"/>
                    <a:pt x="197" y="269"/>
                  </a:cubicBezTo>
                  <a:cubicBezTo>
                    <a:pt x="197" y="268"/>
                    <a:pt x="197" y="264"/>
                    <a:pt x="198" y="263"/>
                  </a:cubicBezTo>
                  <a:cubicBezTo>
                    <a:pt x="200" y="262"/>
                    <a:pt x="202" y="264"/>
                    <a:pt x="204" y="263"/>
                  </a:cubicBezTo>
                  <a:cubicBezTo>
                    <a:pt x="206" y="262"/>
                    <a:pt x="205" y="261"/>
                    <a:pt x="206" y="259"/>
                  </a:cubicBezTo>
                  <a:cubicBezTo>
                    <a:pt x="208" y="254"/>
                    <a:pt x="210" y="252"/>
                    <a:pt x="211" y="247"/>
                  </a:cubicBezTo>
                  <a:cubicBezTo>
                    <a:pt x="212" y="242"/>
                    <a:pt x="209" y="232"/>
                    <a:pt x="205" y="229"/>
                  </a:cubicBezTo>
                  <a:cubicBezTo>
                    <a:pt x="202" y="228"/>
                    <a:pt x="199" y="228"/>
                    <a:pt x="196" y="228"/>
                  </a:cubicBezTo>
                  <a:cubicBezTo>
                    <a:pt x="193" y="228"/>
                    <a:pt x="191" y="226"/>
                    <a:pt x="188" y="225"/>
                  </a:cubicBezTo>
                  <a:cubicBezTo>
                    <a:pt x="185" y="224"/>
                    <a:pt x="182" y="224"/>
                    <a:pt x="178" y="224"/>
                  </a:cubicBezTo>
                  <a:cubicBezTo>
                    <a:pt x="179" y="220"/>
                    <a:pt x="176" y="219"/>
                    <a:pt x="173" y="218"/>
                  </a:cubicBezTo>
                  <a:cubicBezTo>
                    <a:pt x="171" y="216"/>
                    <a:pt x="166" y="215"/>
                    <a:pt x="164" y="212"/>
                  </a:cubicBezTo>
                  <a:cubicBezTo>
                    <a:pt x="163" y="210"/>
                    <a:pt x="163" y="208"/>
                    <a:pt x="162" y="207"/>
                  </a:cubicBezTo>
                  <a:cubicBezTo>
                    <a:pt x="161" y="205"/>
                    <a:pt x="158" y="204"/>
                    <a:pt x="157" y="202"/>
                  </a:cubicBezTo>
                  <a:cubicBezTo>
                    <a:pt x="156" y="199"/>
                    <a:pt x="159" y="200"/>
                    <a:pt x="160" y="198"/>
                  </a:cubicBezTo>
                  <a:cubicBezTo>
                    <a:pt x="160" y="197"/>
                    <a:pt x="160" y="195"/>
                    <a:pt x="160" y="194"/>
                  </a:cubicBezTo>
                  <a:cubicBezTo>
                    <a:pt x="161" y="193"/>
                    <a:pt x="162" y="193"/>
                    <a:pt x="163" y="191"/>
                  </a:cubicBezTo>
                  <a:cubicBezTo>
                    <a:pt x="165" y="188"/>
                    <a:pt x="164" y="183"/>
                    <a:pt x="165" y="179"/>
                  </a:cubicBezTo>
                  <a:cubicBezTo>
                    <a:pt x="167" y="179"/>
                    <a:pt x="173" y="178"/>
                    <a:pt x="174" y="179"/>
                  </a:cubicBezTo>
                  <a:cubicBezTo>
                    <a:pt x="175" y="181"/>
                    <a:pt x="174" y="183"/>
                    <a:pt x="175" y="184"/>
                  </a:cubicBezTo>
                  <a:cubicBezTo>
                    <a:pt x="176" y="185"/>
                    <a:pt x="179" y="184"/>
                    <a:pt x="180" y="184"/>
                  </a:cubicBezTo>
                  <a:cubicBezTo>
                    <a:pt x="178" y="183"/>
                    <a:pt x="177" y="182"/>
                    <a:pt x="177" y="179"/>
                  </a:cubicBezTo>
                  <a:cubicBezTo>
                    <a:pt x="179" y="179"/>
                    <a:pt x="181" y="179"/>
                    <a:pt x="183" y="179"/>
                  </a:cubicBezTo>
                  <a:cubicBezTo>
                    <a:pt x="184" y="174"/>
                    <a:pt x="183" y="173"/>
                    <a:pt x="188" y="172"/>
                  </a:cubicBezTo>
                  <a:cubicBezTo>
                    <a:pt x="189" y="168"/>
                    <a:pt x="186" y="165"/>
                    <a:pt x="187" y="160"/>
                  </a:cubicBezTo>
                  <a:cubicBezTo>
                    <a:pt x="190" y="159"/>
                    <a:pt x="195" y="159"/>
                    <a:pt x="198" y="159"/>
                  </a:cubicBezTo>
                  <a:cubicBezTo>
                    <a:pt x="203" y="158"/>
                    <a:pt x="207" y="159"/>
                    <a:pt x="211" y="159"/>
                  </a:cubicBezTo>
                  <a:cubicBezTo>
                    <a:pt x="212" y="155"/>
                    <a:pt x="218" y="160"/>
                    <a:pt x="220" y="158"/>
                  </a:cubicBezTo>
                  <a:cubicBezTo>
                    <a:pt x="222" y="157"/>
                    <a:pt x="225" y="146"/>
                    <a:pt x="224" y="144"/>
                  </a:cubicBezTo>
                  <a:cubicBezTo>
                    <a:pt x="220" y="143"/>
                    <a:pt x="222" y="147"/>
                    <a:pt x="220" y="148"/>
                  </a:cubicBezTo>
                  <a:cubicBezTo>
                    <a:pt x="218" y="149"/>
                    <a:pt x="215" y="146"/>
                    <a:pt x="214" y="144"/>
                  </a:cubicBezTo>
                  <a:cubicBezTo>
                    <a:pt x="212" y="142"/>
                    <a:pt x="212" y="140"/>
                    <a:pt x="211" y="138"/>
                  </a:cubicBezTo>
                  <a:cubicBezTo>
                    <a:pt x="210" y="136"/>
                    <a:pt x="209" y="134"/>
                    <a:pt x="208" y="132"/>
                  </a:cubicBezTo>
                  <a:cubicBezTo>
                    <a:pt x="206" y="134"/>
                    <a:pt x="205" y="135"/>
                    <a:pt x="202" y="136"/>
                  </a:cubicBezTo>
                  <a:cubicBezTo>
                    <a:pt x="198" y="138"/>
                    <a:pt x="197" y="137"/>
                    <a:pt x="194" y="136"/>
                  </a:cubicBezTo>
                  <a:cubicBezTo>
                    <a:pt x="191" y="134"/>
                    <a:pt x="185" y="132"/>
                    <a:pt x="184" y="127"/>
                  </a:cubicBezTo>
                  <a:cubicBezTo>
                    <a:pt x="183" y="126"/>
                    <a:pt x="184" y="124"/>
                    <a:pt x="184" y="123"/>
                  </a:cubicBezTo>
                  <a:cubicBezTo>
                    <a:pt x="183" y="121"/>
                    <a:pt x="181" y="120"/>
                    <a:pt x="180" y="119"/>
                  </a:cubicBezTo>
                  <a:cubicBezTo>
                    <a:pt x="178" y="117"/>
                    <a:pt x="177" y="116"/>
                    <a:pt x="175" y="115"/>
                  </a:cubicBezTo>
                  <a:cubicBezTo>
                    <a:pt x="173" y="114"/>
                    <a:pt x="171" y="114"/>
                    <a:pt x="169" y="113"/>
                  </a:cubicBezTo>
                  <a:cubicBezTo>
                    <a:pt x="166" y="112"/>
                    <a:pt x="164" y="113"/>
                    <a:pt x="161" y="113"/>
                  </a:cubicBezTo>
                  <a:cubicBezTo>
                    <a:pt x="161" y="108"/>
                    <a:pt x="159" y="97"/>
                    <a:pt x="166" y="95"/>
                  </a:cubicBezTo>
                  <a:cubicBezTo>
                    <a:pt x="166" y="93"/>
                    <a:pt x="164" y="92"/>
                    <a:pt x="164" y="90"/>
                  </a:cubicBezTo>
                  <a:cubicBezTo>
                    <a:pt x="163" y="87"/>
                    <a:pt x="165" y="86"/>
                    <a:pt x="166" y="84"/>
                  </a:cubicBezTo>
                  <a:cubicBezTo>
                    <a:pt x="169" y="80"/>
                    <a:pt x="173" y="81"/>
                    <a:pt x="176" y="78"/>
                  </a:cubicBezTo>
                  <a:cubicBezTo>
                    <a:pt x="179" y="76"/>
                    <a:pt x="177" y="73"/>
                    <a:pt x="180" y="70"/>
                  </a:cubicBezTo>
                  <a:cubicBezTo>
                    <a:pt x="182" y="69"/>
                    <a:pt x="184" y="68"/>
                    <a:pt x="187" y="68"/>
                  </a:cubicBezTo>
                  <a:cubicBezTo>
                    <a:pt x="187" y="66"/>
                    <a:pt x="186" y="64"/>
                    <a:pt x="185" y="62"/>
                  </a:cubicBezTo>
                  <a:cubicBezTo>
                    <a:pt x="180" y="61"/>
                    <a:pt x="180" y="61"/>
                    <a:pt x="178" y="57"/>
                  </a:cubicBezTo>
                  <a:cubicBezTo>
                    <a:pt x="177" y="55"/>
                    <a:pt x="175" y="54"/>
                    <a:pt x="176" y="51"/>
                  </a:cubicBezTo>
                  <a:cubicBezTo>
                    <a:pt x="177" y="49"/>
                    <a:pt x="178" y="48"/>
                    <a:pt x="178" y="46"/>
                  </a:cubicBezTo>
                  <a:cubicBezTo>
                    <a:pt x="178" y="46"/>
                    <a:pt x="178" y="48"/>
                    <a:pt x="178" y="50"/>
                  </a:cubicBezTo>
                  <a:cubicBezTo>
                    <a:pt x="179" y="49"/>
                    <a:pt x="180" y="50"/>
                    <a:pt x="181" y="50"/>
                  </a:cubicBezTo>
                  <a:cubicBezTo>
                    <a:pt x="181" y="53"/>
                    <a:pt x="187" y="57"/>
                    <a:pt x="189" y="56"/>
                  </a:cubicBezTo>
                  <a:cubicBezTo>
                    <a:pt x="189" y="57"/>
                    <a:pt x="190" y="59"/>
                    <a:pt x="189" y="60"/>
                  </a:cubicBezTo>
                  <a:cubicBezTo>
                    <a:pt x="192" y="60"/>
                    <a:pt x="194" y="60"/>
                    <a:pt x="196" y="60"/>
                  </a:cubicBezTo>
                  <a:cubicBezTo>
                    <a:pt x="196" y="62"/>
                    <a:pt x="195" y="63"/>
                    <a:pt x="195" y="64"/>
                  </a:cubicBezTo>
                  <a:cubicBezTo>
                    <a:pt x="197" y="64"/>
                    <a:pt x="200" y="65"/>
                    <a:pt x="202" y="65"/>
                  </a:cubicBezTo>
                  <a:cubicBezTo>
                    <a:pt x="202" y="67"/>
                    <a:pt x="203" y="70"/>
                    <a:pt x="202" y="72"/>
                  </a:cubicBezTo>
                  <a:cubicBezTo>
                    <a:pt x="201" y="74"/>
                    <a:pt x="199" y="76"/>
                    <a:pt x="199" y="78"/>
                  </a:cubicBezTo>
                  <a:cubicBezTo>
                    <a:pt x="201" y="79"/>
                    <a:pt x="203" y="78"/>
                    <a:pt x="205" y="78"/>
                  </a:cubicBezTo>
                  <a:cubicBezTo>
                    <a:pt x="205" y="81"/>
                    <a:pt x="204" y="84"/>
                    <a:pt x="205" y="86"/>
                  </a:cubicBezTo>
                  <a:cubicBezTo>
                    <a:pt x="205" y="84"/>
                    <a:pt x="206" y="82"/>
                    <a:pt x="206" y="80"/>
                  </a:cubicBezTo>
                  <a:cubicBezTo>
                    <a:pt x="209" y="79"/>
                    <a:pt x="206" y="73"/>
                    <a:pt x="210" y="73"/>
                  </a:cubicBezTo>
                  <a:cubicBezTo>
                    <a:pt x="210" y="75"/>
                    <a:pt x="211" y="76"/>
                    <a:pt x="211" y="78"/>
                  </a:cubicBezTo>
                  <a:cubicBezTo>
                    <a:pt x="212" y="77"/>
                    <a:pt x="211" y="74"/>
                    <a:pt x="212" y="74"/>
                  </a:cubicBezTo>
                  <a:cubicBezTo>
                    <a:pt x="214" y="71"/>
                    <a:pt x="214" y="73"/>
                    <a:pt x="216" y="74"/>
                  </a:cubicBezTo>
                  <a:cubicBezTo>
                    <a:pt x="218" y="74"/>
                    <a:pt x="217" y="75"/>
                    <a:pt x="220" y="76"/>
                  </a:cubicBezTo>
                  <a:cubicBezTo>
                    <a:pt x="221" y="76"/>
                    <a:pt x="223" y="76"/>
                    <a:pt x="225" y="76"/>
                  </a:cubicBezTo>
                  <a:cubicBezTo>
                    <a:pt x="223" y="73"/>
                    <a:pt x="222" y="71"/>
                    <a:pt x="220" y="69"/>
                  </a:cubicBezTo>
                  <a:cubicBezTo>
                    <a:pt x="218" y="66"/>
                    <a:pt x="215" y="65"/>
                    <a:pt x="216" y="61"/>
                  </a:cubicBezTo>
                  <a:cubicBezTo>
                    <a:pt x="218" y="60"/>
                    <a:pt x="221" y="60"/>
                    <a:pt x="224" y="60"/>
                  </a:cubicBezTo>
                  <a:cubicBezTo>
                    <a:pt x="223" y="64"/>
                    <a:pt x="228" y="63"/>
                    <a:pt x="229" y="65"/>
                  </a:cubicBezTo>
                  <a:cubicBezTo>
                    <a:pt x="230" y="67"/>
                    <a:pt x="230" y="71"/>
                    <a:pt x="231" y="73"/>
                  </a:cubicBezTo>
                  <a:cubicBezTo>
                    <a:pt x="231" y="76"/>
                    <a:pt x="231" y="77"/>
                    <a:pt x="232" y="79"/>
                  </a:cubicBezTo>
                  <a:cubicBezTo>
                    <a:pt x="233" y="83"/>
                    <a:pt x="234" y="84"/>
                    <a:pt x="237" y="85"/>
                  </a:cubicBezTo>
                  <a:cubicBezTo>
                    <a:pt x="242" y="88"/>
                    <a:pt x="246" y="92"/>
                    <a:pt x="251" y="92"/>
                  </a:cubicBezTo>
                  <a:cubicBezTo>
                    <a:pt x="253" y="93"/>
                    <a:pt x="260" y="94"/>
                    <a:pt x="262" y="93"/>
                  </a:cubicBezTo>
                  <a:cubicBezTo>
                    <a:pt x="263" y="92"/>
                    <a:pt x="263" y="90"/>
                    <a:pt x="263" y="89"/>
                  </a:cubicBezTo>
                  <a:cubicBezTo>
                    <a:pt x="264" y="87"/>
                    <a:pt x="265" y="86"/>
                    <a:pt x="266" y="85"/>
                  </a:cubicBezTo>
                  <a:cubicBezTo>
                    <a:pt x="266" y="85"/>
                    <a:pt x="266" y="83"/>
                    <a:pt x="266" y="83"/>
                  </a:cubicBezTo>
                  <a:cubicBezTo>
                    <a:pt x="267" y="81"/>
                    <a:pt x="268" y="81"/>
                    <a:pt x="269" y="80"/>
                  </a:cubicBezTo>
                  <a:cubicBezTo>
                    <a:pt x="270" y="78"/>
                    <a:pt x="271" y="76"/>
                    <a:pt x="274" y="74"/>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d-ID" sz="1400" b="0" i="0" u="none" strike="noStrike" kern="0" cap="none" spc="0" normalizeH="0" baseline="0" noProof="0">
                <a:ln>
                  <a:noFill/>
                </a:ln>
                <a:solidFill>
                  <a:srgbClr val="E7E6E6"/>
                </a:solidFill>
                <a:effectLst/>
                <a:uLnTx/>
                <a:uFillTx/>
                <a:latin typeface="Arial"/>
                <a:cs typeface="Arial"/>
                <a:sym typeface="Arial"/>
              </a:endParaRPr>
            </a:p>
          </p:txBody>
        </p:sp>
        <p:sp>
          <p:nvSpPr>
            <p:cNvPr id="37" name="Freeform 30">
              <a:extLst>
                <a:ext uri="{FF2B5EF4-FFF2-40B4-BE49-F238E27FC236}">
                  <a16:creationId xmlns:a16="http://schemas.microsoft.com/office/drawing/2014/main" id="{6B8D1462-E60B-C37C-7E97-2BAACBE3959E}"/>
                </a:ext>
              </a:extLst>
            </p:cNvPr>
            <p:cNvSpPr>
              <a:spLocks/>
            </p:cNvSpPr>
            <p:nvPr/>
          </p:nvSpPr>
          <p:spPr bwMode="auto">
            <a:xfrm>
              <a:off x="9267826" y="-1874838"/>
              <a:ext cx="150813" cy="209550"/>
            </a:xfrm>
            <a:custGeom>
              <a:avLst/>
              <a:gdLst>
                <a:gd name="T0" fmla="*/ 6 w 65"/>
                <a:gd name="T1" fmla="*/ 84 h 90"/>
                <a:gd name="T2" fmla="*/ 14 w 65"/>
                <a:gd name="T3" fmla="*/ 85 h 90"/>
                <a:gd name="T4" fmla="*/ 22 w 65"/>
                <a:gd name="T5" fmla="*/ 87 h 90"/>
                <a:gd name="T6" fmla="*/ 35 w 65"/>
                <a:gd name="T7" fmla="*/ 83 h 90"/>
                <a:gd name="T8" fmla="*/ 35 w 65"/>
                <a:gd name="T9" fmla="*/ 79 h 90"/>
                <a:gd name="T10" fmla="*/ 44 w 65"/>
                <a:gd name="T11" fmla="*/ 81 h 90"/>
                <a:gd name="T12" fmla="*/ 50 w 65"/>
                <a:gd name="T13" fmla="*/ 83 h 90"/>
                <a:gd name="T14" fmla="*/ 53 w 65"/>
                <a:gd name="T15" fmla="*/ 80 h 90"/>
                <a:gd name="T16" fmla="*/ 59 w 65"/>
                <a:gd name="T17" fmla="*/ 81 h 90"/>
                <a:gd name="T18" fmla="*/ 59 w 65"/>
                <a:gd name="T19" fmla="*/ 78 h 90"/>
                <a:gd name="T20" fmla="*/ 64 w 65"/>
                <a:gd name="T21" fmla="*/ 71 h 90"/>
                <a:gd name="T22" fmla="*/ 65 w 65"/>
                <a:gd name="T23" fmla="*/ 64 h 90"/>
                <a:gd name="T24" fmla="*/ 61 w 65"/>
                <a:gd name="T25" fmla="*/ 60 h 90"/>
                <a:gd name="T26" fmla="*/ 57 w 65"/>
                <a:gd name="T27" fmla="*/ 48 h 90"/>
                <a:gd name="T28" fmla="*/ 57 w 65"/>
                <a:gd name="T29" fmla="*/ 47 h 90"/>
                <a:gd name="T30" fmla="*/ 56 w 65"/>
                <a:gd name="T31" fmla="*/ 45 h 90"/>
                <a:gd name="T32" fmla="*/ 58 w 65"/>
                <a:gd name="T33" fmla="*/ 45 h 90"/>
                <a:gd name="T34" fmla="*/ 62 w 65"/>
                <a:gd name="T35" fmla="*/ 37 h 90"/>
                <a:gd name="T36" fmla="*/ 64 w 65"/>
                <a:gd name="T37" fmla="*/ 30 h 90"/>
                <a:gd name="T38" fmla="*/ 63 w 65"/>
                <a:gd name="T39" fmla="*/ 25 h 90"/>
                <a:gd name="T40" fmla="*/ 64 w 65"/>
                <a:gd name="T41" fmla="*/ 18 h 90"/>
                <a:gd name="T42" fmla="*/ 61 w 65"/>
                <a:gd name="T43" fmla="*/ 12 h 90"/>
                <a:gd name="T44" fmla="*/ 58 w 65"/>
                <a:gd name="T45" fmla="*/ 5 h 90"/>
                <a:gd name="T46" fmla="*/ 53 w 65"/>
                <a:gd name="T47" fmla="*/ 3 h 90"/>
                <a:gd name="T48" fmla="*/ 50 w 65"/>
                <a:gd name="T49" fmla="*/ 4 h 90"/>
                <a:gd name="T50" fmla="*/ 48 w 65"/>
                <a:gd name="T51" fmla="*/ 0 h 90"/>
                <a:gd name="T52" fmla="*/ 44 w 65"/>
                <a:gd name="T53" fmla="*/ 0 h 90"/>
                <a:gd name="T54" fmla="*/ 44 w 65"/>
                <a:gd name="T55" fmla="*/ 3 h 90"/>
                <a:gd name="T56" fmla="*/ 41 w 65"/>
                <a:gd name="T57" fmla="*/ 3 h 90"/>
                <a:gd name="T58" fmla="*/ 40 w 65"/>
                <a:gd name="T59" fmla="*/ 7 h 90"/>
                <a:gd name="T60" fmla="*/ 36 w 65"/>
                <a:gd name="T61" fmla="*/ 5 h 90"/>
                <a:gd name="T62" fmla="*/ 33 w 65"/>
                <a:gd name="T63" fmla="*/ 9 h 90"/>
                <a:gd name="T64" fmla="*/ 32 w 65"/>
                <a:gd name="T65" fmla="*/ 12 h 90"/>
                <a:gd name="T66" fmla="*/ 30 w 65"/>
                <a:gd name="T67" fmla="*/ 9 h 90"/>
                <a:gd name="T68" fmla="*/ 23 w 65"/>
                <a:gd name="T69" fmla="*/ 13 h 90"/>
                <a:gd name="T70" fmla="*/ 16 w 65"/>
                <a:gd name="T71" fmla="*/ 13 h 90"/>
                <a:gd name="T72" fmla="*/ 11 w 65"/>
                <a:gd name="T73" fmla="*/ 13 h 90"/>
                <a:gd name="T74" fmla="*/ 15 w 65"/>
                <a:gd name="T75" fmla="*/ 21 h 90"/>
                <a:gd name="T76" fmla="*/ 13 w 65"/>
                <a:gd name="T77" fmla="*/ 29 h 90"/>
                <a:gd name="T78" fmla="*/ 11 w 65"/>
                <a:gd name="T79" fmla="*/ 34 h 90"/>
                <a:gd name="T80" fmla="*/ 9 w 65"/>
                <a:gd name="T81" fmla="*/ 37 h 90"/>
                <a:gd name="T82" fmla="*/ 8 w 65"/>
                <a:gd name="T83" fmla="*/ 41 h 90"/>
                <a:gd name="T84" fmla="*/ 3 w 65"/>
                <a:gd name="T85" fmla="*/ 47 h 90"/>
                <a:gd name="T86" fmla="*/ 4 w 65"/>
                <a:gd name="T87" fmla="*/ 56 h 90"/>
                <a:gd name="T88" fmla="*/ 3 w 65"/>
                <a:gd name="T89" fmla="*/ 62 h 90"/>
                <a:gd name="T90" fmla="*/ 0 w 65"/>
                <a:gd name="T91" fmla="*/ 71 h 90"/>
                <a:gd name="T92" fmla="*/ 2 w 65"/>
                <a:gd name="T93" fmla="*/ 72 h 90"/>
                <a:gd name="T94" fmla="*/ 2 w 65"/>
                <a:gd name="T95" fmla="*/ 80 h 90"/>
                <a:gd name="T96" fmla="*/ 3 w 65"/>
                <a:gd name="T97" fmla="*/ 82 h 90"/>
                <a:gd name="T98" fmla="*/ 6 w 65"/>
                <a:gd name="T99" fmla="*/ 8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5" h="90">
                  <a:moveTo>
                    <a:pt x="6" y="84"/>
                  </a:moveTo>
                  <a:cubicBezTo>
                    <a:pt x="8" y="85"/>
                    <a:pt x="12" y="85"/>
                    <a:pt x="14" y="85"/>
                  </a:cubicBezTo>
                  <a:cubicBezTo>
                    <a:pt x="18" y="85"/>
                    <a:pt x="19" y="85"/>
                    <a:pt x="22" y="87"/>
                  </a:cubicBezTo>
                  <a:cubicBezTo>
                    <a:pt x="28" y="90"/>
                    <a:pt x="30" y="86"/>
                    <a:pt x="35" y="83"/>
                  </a:cubicBezTo>
                  <a:cubicBezTo>
                    <a:pt x="35" y="82"/>
                    <a:pt x="35" y="80"/>
                    <a:pt x="35" y="79"/>
                  </a:cubicBezTo>
                  <a:cubicBezTo>
                    <a:pt x="39" y="76"/>
                    <a:pt x="41" y="81"/>
                    <a:pt x="44" y="81"/>
                  </a:cubicBezTo>
                  <a:cubicBezTo>
                    <a:pt x="48" y="82"/>
                    <a:pt x="48" y="78"/>
                    <a:pt x="50" y="83"/>
                  </a:cubicBezTo>
                  <a:cubicBezTo>
                    <a:pt x="51" y="82"/>
                    <a:pt x="52" y="81"/>
                    <a:pt x="53" y="80"/>
                  </a:cubicBezTo>
                  <a:cubicBezTo>
                    <a:pt x="54" y="80"/>
                    <a:pt x="56" y="81"/>
                    <a:pt x="59" y="81"/>
                  </a:cubicBezTo>
                  <a:cubicBezTo>
                    <a:pt x="59" y="80"/>
                    <a:pt x="59" y="80"/>
                    <a:pt x="59" y="78"/>
                  </a:cubicBezTo>
                  <a:cubicBezTo>
                    <a:pt x="60" y="74"/>
                    <a:pt x="58" y="70"/>
                    <a:pt x="64" y="71"/>
                  </a:cubicBezTo>
                  <a:cubicBezTo>
                    <a:pt x="64" y="69"/>
                    <a:pt x="65" y="66"/>
                    <a:pt x="65" y="64"/>
                  </a:cubicBezTo>
                  <a:cubicBezTo>
                    <a:pt x="65" y="61"/>
                    <a:pt x="63" y="61"/>
                    <a:pt x="61" y="60"/>
                  </a:cubicBezTo>
                  <a:cubicBezTo>
                    <a:pt x="58" y="57"/>
                    <a:pt x="57" y="52"/>
                    <a:pt x="57" y="48"/>
                  </a:cubicBezTo>
                  <a:cubicBezTo>
                    <a:pt x="57" y="48"/>
                    <a:pt x="57" y="48"/>
                    <a:pt x="57" y="47"/>
                  </a:cubicBezTo>
                  <a:cubicBezTo>
                    <a:pt x="56" y="47"/>
                    <a:pt x="56" y="46"/>
                    <a:pt x="56" y="45"/>
                  </a:cubicBezTo>
                  <a:cubicBezTo>
                    <a:pt x="57" y="45"/>
                    <a:pt x="58" y="45"/>
                    <a:pt x="58" y="45"/>
                  </a:cubicBezTo>
                  <a:cubicBezTo>
                    <a:pt x="58" y="42"/>
                    <a:pt x="61" y="40"/>
                    <a:pt x="62" y="37"/>
                  </a:cubicBezTo>
                  <a:cubicBezTo>
                    <a:pt x="63" y="35"/>
                    <a:pt x="64" y="32"/>
                    <a:pt x="64" y="30"/>
                  </a:cubicBezTo>
                  <a:cubicBezTo>
                    <a:pt x="60" y="30"/>
                    <a:pt x="62" y="26"/>
                    <a:pt x="63" y="25"/>
                  </a:cubicBezTo>
                  <a:cubicBezTo>
                    <a:pt x="64" y="22"/>
                    <a:pt x="65" y="21"/>
                    <a:pt x="64" y="18"/>
                  </a:cubicBezTo>
                  <a:cubicBezTo>
                    <a:pt x="59" y="19"/>
                    <a:pt x="62" y="16"/>
                    <a:pt x="61" y="12"/>
                  </a:cubicBezTo>
                  <a:cubicBezTo>
                    <a:pt x="61" y="9"/>
                    <a:pt x="61" y="6"/>
                    <a:pt x="58" y="5"/>
                  </a:cubicBezTo>
                  <a:cubicBezTo>
                    <a:pt x="57" y="5"/>
                    <a:pt x="54" y="4"/>
                    <a:pt x="53" y="3"/>
                  </a:cubicBezTo>
                  <a:cubicBezTo>
                    <a:pt x="52" y="3"/>
                    <a:pt x="51" y="4"/>
                    <a:pt x="50" y="4"/>
                  </a:cubicBezTo>
                  <a:cubicBezTo>
                    <a:pt x="47" y="3"/>
                    <a:pt x="50" y="2"/>
                    <a:pt x="48" y="0"/>
                  </a:cubicBezTo>
                  <a:cubicBezTo>
                    <a:pt x="47" y="0"/>
                    <a:pt x="45" y="0"/>
                    <a:pt x="44" y="0"/>
                  </a:cubicBezTo>
                  <a:cubicBezTo>
                    <a:pt x="44" y="1"/>
                    <a:pt x="44" y="2"/>
                    <a:pt x="44" y="3"/>
                  </a:cubicBezTo>
                  <a:cubicBezTo>
                    <a:pt x="43" y="3"/>
                    <a:pt x="42" y="3"/>
                    <a:pt x="41" y="3"/>
                  </a:cubicBezTo>
                  <a:cubicBezTo>
                    <a:pt x="41" y="4"/>
                    <a:pt x="41" y="6"/>
                    <a:pt x="40" y="7"/>
                  </a:cubicBezTo>
                  <a:cubicBezTo>
                    <a:pt x="39" y="8"/>
                    <a:pt x="38" y="5"/>
                    <a:pt x="36" y="5"/>
                  </a:cubicBezTo>
                  <a:cubicBezTo>
                    <a:pt x="35" y="7"/>
                    <a:pt x="34" y="8"/>
                    <a:pt x="33" y="9"/>
                  </a:cubicBezTo>
                  <a:cubicBezTo>
                    <a:pt x="33" y="9"/>
                    <a:pt x="32" y="11"/>
                    <a:pt x="32" y="12"/>
                  </a:cubicBezTo>
                  <a:cubicBezTo>
                    <a:pt x="29" y="13"/>
                    <a:pt x="31" y="9"/>
                    <a:pt x="30" y="9"/>
                  </a:cubicBezTo>
                  <a:cubicBezTo>
                    <a:pt x="24" y="8"/>
                    <a:pt x="27" y="12"/>
                    <a:pt x="23" y="13"/>
                  </a:cubicBezTo>
                  <a:cubicBezTo>
                    <a:pt x="22" y="13"/>
                    <a:pt x="16" y="11"/>
                    <a:pt x="16" y="13"/>
                  </a:cubicBezTo>
                  <a:cubicBezTo>
                    <a:pt x="15" y="13"/>
                    <a:pt x="13" y="13"/>
                    <a:pt x="11" y="13"/>
                  </a:cubicBezTo>
                  <a:cubicBezTo>
                    <a:pt x="11" y="17"/>
                    <a:pt x="14" y="18"/>
                    <a:pt x="15" y="21"/>
                  </a:cubicBezTo>
                  <a:cubicBezTo>
                    <a:pt x="15" y="22"/>
                    <a:pt x="14" y="27"/>
                    <a:pt x="13" y="29"/>
                  </a:cubicBezTo>
                  <a:cubicBezTo>
                    <a:pt x="13" y="31"/>
                    <a:pt x="11" y="32"/>
                    <a:pt x="11" y="34"/>
                  </a:cubicBezTo>
                  <a:cubicBezTo>
                    <a:pt x="10" y="35"/>
                    <a:pt x="10" y="36"/>
                    <a:pt x="9" y="37"/>
                  </a:cubicBezTo>
                  <a:cubicBezTo>
                    <a:pt x="9" y="38"/>
                    <a:pt x="8" y="40"/>
                    <a:pt x="8" y="41"/>
                  </a:cubicBezTo>
                  <a:cubicBezTo>
                    <a:pt x="7" y="44"/>
                    <a:pt x="3" y="44"/>
                    <a:pt x="3" y="47"/>
                  </a:cubicBezTo>
                  <a:cubicBezTo>
                    <a:pt x="3" y="50"/>
                    <a:pt x="5" y="53"/>
                    <a:pt x="4" y="56"/>
                  </a:cubicBezTo>
                  <a:cubicBezTo>
                    <a:pt x="4" y="58"/>
                    <a:pt x="2" y="59"/>
                    <a:pt x="3" y="62"/>
                  </a:cubicBezTo>
                  <a:cubicBezTo>
                    <a:pt x="3" y="67"/>
                    <a:pt x="5" y="69"/>
                    <a:pt x="0" y="71"/>
                  </a:cubicBezTo>
                  <a:cubicBezTo>
                    <a:pt x="0" y="71"/>
                    <a:pt x="2" y="72"/>
                    <a:pt x="2" y="72"/>
                  </a:cubicBezTo>
                  <a:cubicBezTo>
                    <a:pt x="3" y="74"/>
                    <a:pt x="2" y="77"/>
                    <a:pt x="2" y="80"/>
                  </a:cubicBezTo>
                  <a:cubicBezTo>
                    <a:pt x="2" y="81"/>
                    <a:pt x="3" y="81"/>
                    <a:pt x="3" y="82"/>
                  </a:cubicBezTo>
                  <a:cubicBezTo>
                    <a:pt x="3" y="82"/>
                    <a:pt x="6" y="84"/>
                    <a:pt x="6" y="84"/>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d-ID" sz="1400" b="0" i="0" u="none" strike="noStrike" kern="0" cap="none" spc="0" normalizeH="0" baseline="0" noProof="0">
                <a:ln>
                  <a:noFill/>
                </a:ln>
                <a:solidFill>
                  <a:srgbClr val="E7E6E6"/>
                </a:solidFill>
                <a:effectLst/>
                <a:uLnTx/>
                <a:uFillTx/>
                <a:latin typeface="Arial"/>
                <a:cs typeface="Arial"/>
                <a:sym typeface="Arial"/>
              </a:endParaRPr>
            </a:p>
          </p:txBody>
        </p:sp>
        <p:sp>
          <p:nvSpPr>
            <p:cNvPr id="38" name="Freeform 31">
              <a:extLst>
                <a:ext uri="{FF2B5EF4-FFF2-40B4-BE49-F238E27FC236}">
                  <a16:creationId xmlns:a16="http://schemas.microsoft.com/office/drawing/2014/main" id="{FDE41E08-130C-D77F-1E1F-9C9B25E4224C}"/>
                </a:ext>
              </a:extLst>
            </p:cNvPr>
            <p:cNvSpPr>
              <a:spLocks/>
            </p:cNvSpPr>
            <p:nvPr/>
          </p:nvSpPr>
          <p:spPr bwMode="auto">
            <a:xfrm>
              <a:off x="7913688" y="-114300"/>
              <a:ext cx="14288" cy="22225"/>
            </a:xfrm>
            <a:custGeom>
              <a:avLst/>
              <a:gdLst>
                <a:gd name="T0" fmla="*/ 5 w 6"/>
                <a:gd name="T1" fmla="*/ 0 h 9"/>
                <a:gd name="T2" fmla="*/ 6 w 6"/>
                <a:gd name="T3" fmla="*/ 5 h 9"/>
                <a:gd name="T4" fmla="*/ 6 w 6"/>
                <a:gd name="T5" fmla="*/ 0 h 9"/>
                <a:gd name="T6" fmla="*/ 5 w 6"/>
                <a:gd name="T7" fmla="*/ 0 h 9"/>
              </a:gdLst>
              <a:ahLst/>
              <a:cxnLst>
                <a:cxn ang="0">
                  <a:pos x="T0" y="T1"/>
                </a:cxn>
                <a:cxn ang="0">
                  <a:pos x="T2" y="T3"/>
                </a:cxn>
                <a:cxn ang="0">
                  <a:pos x="T4" y="T5"/>
                </a:cxn>
                <a:cxn ang="0">
                  <a:pos x="T6" y="T7"/>
                </a:cxn>
              </a:cxnLst>
              <a:rect l="0" t="0" r="r" b="b"/>
              <a:pathLst>
                <a:path w="6" h="9">
                  <a:moveTo>
                    <a:pt x="5" y="0"/>
                  </a:moveTo>
                  <a:cubicBezTo>
                    <a:pt x="5" y="2"/>
                    <a:pt x="0" y="9"/>
                    <a:pt x="6" y="5"/>
                  </a:cubicBezTo>
                  <a:cubicBezTo>
                    <a:pt x="6" y="5"/>
                    <a:pt x="6" y="3"/>
                    <a:pt x="6" y="0"/>
                  </a:cubicBezTo>
                  <a:cubicBezTo>
                    <a:pt x="6" y="0"/>
                    <a:pt x="6" y="0"/>
                    <a:pt x="5" y="0"/>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d-ID" sz="1400" b="0" i="0" u="none" strike="noStrike" kern="0" cap="none" spc="0" normalizeH="0" baseline="0" noProof="0">
                <a:ln>
                  <a:noFill/>
                </a:ln>
                <a:solidFill>
                  <a:srgbClr val="E7E6E6"/>
                </a:solidFill>
                <a:effectLst/>
                <a:uLnTx/>
                <a:uFillTx/>
                <a:latin typeface="Arial"/>
                <a:cs typeface="Arial"/>
                <a:sym typeface="Arial"/>
              </a:endParaRPr>
            </a:p>
          </p:txBody>
        </p:sp>
        <p:sp>
          <p:nvSpPr>
            <p:cNvPr id="39" name="Freeform 32">
              <a:extLst>
                <a:ext uri="{FF2B5EF4-FFF2-40B4-BE49-F238E27FC236}">
                  <a16:creationId xmlns:a16="http://schemas.microsoft.com/office/drawing/2014/main" id="{77A6FA00-0C95-C71D-FA4D-A6F8482E0953}"/>
                </a:ext>
              </a:extLst>
            </p:cNvPr>
            <p:cNvSpPr>
              <a:spLocks noEditPoints="1"/>
            </p:cNvSpPr>
            <p:nvPr/>
          </p:nvSpPr>
          <p:spPr bwMode="auto">
            <a:xfrm>
              <a:off x="7131051" y="835025"/>
              <a:ext cx="785813" cy="1017588"/>
            </a:xfrm>
            <a:custGeom>
              <a:avLst/>
              <a:gdLst>
                <a:gd name="T0" fmla="*/ 307 w 337"/>
                <a:gd name="T1" fmla="*/ 0 h 437"/>
                <a:gd name="T2" fmla="*/ 288 w 337"/>
                <a:gd name="T3" fmla="*/ 29 h 437"/>
                <a:gd name="T4" fmla="*/ 264 w 337"/>
                <a:gd name="T5" fmla="*/ 18 h 437"/>
                <a:gd name="T6" fmla="*/ 243 w 337"/>
                <a:gd name="T7" fmla="*/ 39 h 437"/>
                <a:gd name="T8" fmla="*/ 195 w 337"/>
                <a:gd name="T9" fmla="*/ 40 h 437"/>
                <a:gd name="T10" fmla="*/ 186 w 337"/>
                <a:gd name="T11" fmla="*/ 66 h 437"/>
                <a:gd name="T12" fmla="*/ 162 w 337"/>
                <a:gd name="T13" fmla="*/ 69 h 437"/>
                <a:gd name="T14" fmla="*/ 151 w 337"/>
                <a:gd name="T15" fmla="*/ 54 h 437"/>
                <a:gd name="T16" fmla="*/ 112 w 337"/>
                <a:gd name="T17" fmla="*/ 68 h 437"/>
                <a:gd name="T18" fmla="*/ 101 w 337"/>
                <a:gd name="T19" fmla="*/ 102 h 437"/>
                <a:gd name="T20" fmla="*/ 117 w 337"/>
                <a:gd name="T21" fmla="*/ 127 h 437"/>
                <a:gd name="T22" fmla="*/ 72 w 337"/>
                <a:gd name="T23" fmla="*/ 137 h 437"/>
                <a:gd name="T24" fmla="*/ 50 w 337"/>
                <a:gd name="T25" fmla="*/ 144 h 437"/>
                <a:gd name="T26" fmla="*/ 25 w 337"/>
                <a:gd name="T27" fmla="*/ 145 h 437"/>
                <a:gd name="T28" fmla="*/ 16 w 337"/>
                <a:gd name="T29" fmla="*/ 144 h 437"/>
                <a:gd name="T30" fmla="*/ 8 w 337"/>
                <a:gd name="T31" fmla="*/ 164 h 437"/>
                <a:gd name="T32" fmla="*/ 15 w 337"/>
                <a:gd name="T33" fmla="*/ 185 h 437"/>
                <a:gd name="T34" fmla="*/ 34 w 337"/>
                <a:gd name="T35" fmla="*/ 199 h 437"/>
                <a:gd name="T36" fmla="*/ 45 w 337"/>
                <a:gd name="T37" fmla="*/ 241 h 437"/>
                <a:gd name="T38" fmla="*/ 56 w 337"/>
                <a:gd name="T39" fmla="*/ 267 h 437"/>
                <a:gd name="T40" fmla="*/ 74 w 337"/>
                <a:gd name="T41" fmla="*/ 280 h 437"/>
                <a:gd name="T42" fmla="*/ 68 w 337"/>
                <a:gd name="T43" fmla="*/ 316 h 437"/>
                <a:gd name="T44" fmla="*/ 80 w 337"/>
                <a:gd name="T45" fmla="*/ 341 h 437"/>
                <a:gd name="T46" fmla="*/ 73 w 337"/>
                <a:gd name="T47" fmla="*/ 382 h 437"/>
                <a:gd name="T48" fmla="*/ 67 w 337"/>
                <a:gd name="T49" fmla="*/ 407 h 437"/>
                <a:gd name="T50" fmla="*/ 63 w 337"/>
                <a:gd name="T51" fmla="*/ 420 h 437"/>
                <a:gd name="T52" fmla="*/ 89 w 337"/>
                <a:gd name="T53" fmla="*/ 436 h 437"/>
                <a:gd name="T54" fmla="*/ 100 w 337"/>
                <a:gd name="T55" fmla="*/ 435 h 437"/>
                <a:gd name="T56" fmla="*/ 119 w 337"/>
                <a:gd name="T57" fmla="*/ 427 h 437"/>
                <a:gd name="T58" fmla="*/ 133 w 337"/>
                <a:gd name="T59" fmla="*/ 418 h 437"/>
                <a:gd name="T60" fmla="*/ 148 w 337"/>
                <a:gd name="T61" fmla="*/ 400 h 437"/>
                <a:gd name="T62" fmla="*/ 147 w 337"/>
                <a:gd name="T63" fmla="*/ 394 h 437"/>
                <a:gd name="T64" fmla="*/ 154 w 337"/>
                <a:gd name="T65" fmla="*/ 365 h 437"/>
                <a:gd name="T66" fmla="*/ 170 w 337"/>
                <a:gd name="T67" fmla="*/ 355 h 437"/>
                <a:gd name="T68" fmla="*/ 196 w 337"/>
                <a:gd name="T69" fmla="*/ 348 h 437"/>
                <a:gd name="T70" fmla="*/ 220 w 337"/>
                <a:gd name="T71" fmla="*/ 343 h 437"/>
                <a:gd name="T72" fmla="*/ 227 w 337"/>
                <a:gd name="T73" fmla="*/ 339 h 437"/>
                <a:gd name="T74" fmla="*/ 226 w 337"/>
                <a:gd name="T75" fmla="*/ 304 h 437"/>
                <a:gd name="T76" fmla="*/ 245 w 337"/>
                <a:gd name="T77" fmla="*/ 282 h 437"/>
                <a:gd name="T78" fmla="*/ 251 w 337"/>
                <a:gd name="T79" fmla="*/ 260 h 437"/>
                <a:gd name="T80" fmla="*/ 270 w 337"/>
                <a:gd name="T81" fmla="*/ 261 h 437"/>
                <a:gd name="T82" fmla="*/ 284 w 337"/>
                <a:gd name="T83" fmla="*/ 257 h 437"/>
                <a:gd name="T84" fmla="*/ 291 w 337"/>
                <a:gd name="T85" fmla="*/ 263 h 437"/>
                <a:gd name="T86" fmla="*/ 293 w 337"/>
                <a:gd name="T87" fmla="*/ 187 h 437"/>
                <a:gd name="T88" fmla="*/ 289 w 337"/>
                <a:gd name="T89" fmla="*/ 166 h 437"/>
                <a:gd name="T90" fmla="*/ 286 w 337"/>
                <a:gd name="T91" fmla="*/ 147 h 437"/>
                <a:gd name="T92" fmla="*/ 279 w 337"/>
                <a:gd name="T93" fmla="*/ 144 h 437"/>
                <a:gd name="T94" fmla="*/ 275 w 337"/>
                <a:gd name="T95" fmla="*/ 130 h 437"/>
                <a:gd name="T96" fmla="*/ 280 w 337"/>
                <a:gd name="T97" fmla="*/ 128 h 437"/>
                <a:gd name="T98" fmla="*/ 283 w 337"/>
                <a:gd name="T99" fmla="*/ 132 h 437"/>
                <a:gd name="T100" fmla="*/ 296 w 337"/>
                <a:gd name="T101" fmla="*/ 120 h 437"/>
                <a:gd name="T102" fmla="*/ 298 w 337"/>
                <a:gd name="T103" fmla="*/ 114 h 437"/>
                <a:gd name="T104" fmla="*/ 302 w 337"/>
                <a:gd name="T105" fmla="*/ 106 h 437"/>
                <a:gd name="T106" fmla="*/ 317 w 337"/>
                <a:gd name="T107" fmla="*/ 90 h 437"/>
                <a:gd name="T108" fmla="*/ 315 w 337"/>
                <a:gd name="T109" fmla="*/ 81 h 437"/>
                <a:gd name="T110" fmla="*/ 330 w 337"/>
                <a:gd name="T111" fmla="*/ 48 h 437"/>
                <a:gd name="T112" fmla="*/ 318 w 337"/>
                <a:gd name="T113" fmla="*/ 2 h 437"/>
                <a:gd name="T114" fmla="*/ 291 w 337"/>
                <a:gd name="T115" fmla="*/ 213 h 437"/>
                <a:gd name="T116" fmla="*/ 283 w 337"/>
                <a:gd name="T117" fmla="*/ 219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7" h="437">
                  <a:moveTo>
                    <a:pt x="313" y="6"/>
                  </a:moveTo>
                  <a:cubicBezTo>
                    <a:pt x="313" y="4"/>
                    <a:pt x="313" y="3"/>
                    <a:pt x="313" y="2"/>
                  </a:cubicBezTo>
                  <a:cubicBezTo>
                    <a:pt x="312" y="2"/>
                    <a:pt x="312" y="2"/>
                    <a:pt x="311" y="2"/>
                  </a:cubicBezTo>
                  <a:cubicBezTo>
                    <a:pt x="311" y="0"/>
                    <a:pt x="309" y="0"/>
                    <a:pt x="307" y="0"/>
                  </a:cubicBezTo>
                  <a:cubicBezTo>
                    <a:pt x="307" y="3"/>
                    <a:pt x="307" y="5"/>
                    <a:pt x="307" y="8"/>
                  </a:cubicBezTo>
                  <a:cubicBezTo>
                    <a:pt x="300" y="7"/>
                    <a:pt x="303" y="14"/>
                    <a:pt x="297" y="17"/>
                  </a:cubicBezTo>
                  <a:cubicBezTo>
                    <a:pt x="297" y="19"/>
                    <a:pt x="299" y="20"/>
                    <a:pt x="299" y="23"/>
                  </a:cubicBezTo>
                  <a:cubicBezTo>
                    <a:pt x="292" y="23"/>
                    <a:pt x="287" y="21"/>
                    <a:pt x="288" y="29"/>
                  </a:cubicBezTo>
                  <a:cubicBezTo>
                    <a:pt x="286" y="29"/>
                    <a:pt x="283" y="29"/>
                    <a:pt x="281" y="28"/>
                  </a:cubicBezTo>
                  <a:cubicBezTo>
                    <a:pt x="282" y="24"/>
                    <a:pt x="275" y="17"/>
                    <a:pt x="274" y="24"/>
                  </a:cubicBezTo>
                  <a:cubicBezTo>
                    <a:pt x="273" y="25"/>
                    <a:pt x="272" y="26"/>
                    <a:pt x="271" y="26"/>
                  </a:cubicBezTo>
                  <a:cubicBezTo>
                    <a:pt x="271" y="20"/>
                    <a:pt x="270" y="18"/>
                    <a:pt x="264" y="18"/>
                  </a:cubicBezTo>
                  <a:cubicBezTo>
                    <a:pt x="260" y="17"/>
                    <a:pt x="253" y="19"/>
                    <a:pt x="260" y="22"/>
                  </a:cubicBezTo>
                  <a:cubicBezTo>
                    <a:pt x="257" y="24"/>
                    <a:pt x="260" y="29"/>
                    <a:pt x="257" y="30"/>
                  </a:cubicBezTo>
                  <a:cubicBezTo>
                    <a:pt x="253" y="31"/>
                    <a:pt x="252" y="32"/>
                    <a:pt x="251" y="36"/>
                  </a:cubicBezTo>
                  <a:cubicBezTo>
                    <a:pt x="248" y="41"/>
                    <a:pt x="244" y="29"/>
                    <a:pt x="243" y="39"/>
                  </a:cubicBezTo>
                  <a:cubicBezTo>
                    <a:pt x="242" y="39"/>
                    <a:pt x="241" y="39"/>
                    <a:pt x="240" y="39"/>
                  </a:cubicBezTo>
                  <a:cubicBezTo>
                    <a:pt x="240" y="43"/>
                    <a:pt x="235" y="43"/>
                    <a:pt x="232" y="43"/>
                  </a:cubicBezTo>
                  <a:cubicBezTo>
                    <a:pt x="228" y="42"/>
                    <a:pt x="227" y="37"/>
                    <a:pt x="223" y="36"/>
                  </a:cubicBezTo>
                  <a:cubicBezTo>
                    <a:pt x="215" y="34"/>
                    <a:pt x="203" y="36"/>
                    <a:pt x="195" y="40"/>
                  </a:cubicBezTo>
                  <a:cubicBezTo>
                    <a:pt x="195" y="42"/>
                    <a:pt x="195" y="44"/>
                    <a:pt x="195" y="45"/>
                  </a:cubicBezTo>
                  <a:cubicBezTo>
                    <a:pt x="195" y="45"/>
                    <a:pt x="195" y="45"/>
                    <a:pt x="196" y="46"/>
                  </a:cubicBezTo>
                  <a:cubicBezTo>
                    <a:pt x="196" y="49"/>
                    <a:pt x="196" y="53"/>
                    <a:pt x="195" y="56"/>
                  </a:cubicBezTo>
                  <a:cubicBezTo>
                    <a:pt x="191" y="56"/>
                    <a:pt x="189" y="64"/>
                    <a:pt x="186" y="66"/>
                  </a:cubicBezTo>
                  <a:cubicBezTo>
                    <a:pt x="182" y="69"/>
                    <a:pt x="178" y="75"/>
                    <a:pt x="173" y="72"/>
                  </a:cubicBezTo>
                  <a:cubicBezTo>
                    <a:pt x="170" y="71"/>
                    <a:pt x="166" y="68"/>
                    <a:pt x="164" y="66"/>
                  </a:cubicBezTo>
                  <a:cubicBezTo>
                    <a:pt x="164" y="65"/>
                    <a:pt x="164" y="63"/>
                    <a:pt x="164" y="62"/>
                  </a:cubicBezTo>
                  <a:cubicBezTo>
                    <a:pt x="163" y="65"/>
                    <a:pt x="162" y="68"/>
                    <a:pt x="162" y="69"/>
                  </a:cubicBezTo>
                  <a:cubicBezTo>
                    <a:pt x="162" y="68"/>
                    <a:pt x="163" y="65"/>
                    <a:pt x="164" y="62"/>
                  </a:cubicBezTo>
                  <a:cubicBezTo>
                    <a:pt x="163" y="61"/>
                    <a:pt x="163" y="61"/>
                    <a:pt x="163" y="61"/>
                  </a:cubicBezTo>
                  <a:cubicBezTo>
                    <a:pt x="161" y="60"/>
                    <a:pt x="159" y="60"/>
                    <a:pt x="156" y="59"/>
                  </a:cubicBezTo>
                  <a:cubicBezTo>
                    <a:pt x="154" y="58"/>
                    <a:pt x="153" y="55"/>
                    <a:pt x="151" y="54"/>
                  </a:cubicBezTo>
                  <a:cubicBezTo>
                    <a:pt x="146" y="52"/>
                    <a:pt x="146" y="62"/>
                    <a:pt x="141" y="55"/>
                  </a:cubicBezTo>
                  <a:cubicBezTo>
                    <a:pt x="139" y="53"/>
                    <a:pt x="130" y="50"/>
                    <a:pt x="129" y="54"/>
                  </a:cubicBezTo>
                  <a:cubicBezTo>
                    <a:pt x="128" y="58"/>
                    <a:pt x="128" y="62"/>
                    <a:pt x="126" y="65"/>
                  </a:cubicBezTo>
                  <a:cubicBezTo>
                    <a:pt x="124" y="70"/>
                    <a:pt x="116" y="68"/>
                    <a:pt x="112" y="68"/>
                  </a:cubicBezTo>
                  <a:cubicBezTo>
                    <a:pt x="111" y="72"/>
                    <a:pt x="112" y="78"/>
                    <a:pt x="111" y="81"/>
                  </a:cubicBezTo>
                  <a:cubicBezTo>
                    <a:pt x="112" y="81"/>
                    <a:pt x="113" y="82"/>
                    <a:pt x="113" y="81"/>
                  </a:cubicBezTo>
                  <a:cubicBezTo>
                    <a:pt x="113" y="85"/>
                    <a:pt x="114" y="91"/>
                    <a:pt x="111" y="94"/>
                  </a:cubicBezTo>
                  <a:cubicBezTo>
                    <a:pt x="109" y="97"/>
                    <a:pt x="104" y="100"/>
                    <a:pt x="101" y="102"/>
                  </a:cubicBezTo>
                  <a:cubicBezTo>
                    <a:pt x="105" y="106"/>
                    <a:pt x="121" y="102"/>
                    <a:pt x="123" y="108"/>
                  </a:cubicBezTo>
                  <a:cubicBezTo>
                    <a:pt x="123" y="111"/>
                    <a:pt x="123" y="115"/>
                    <a:pt x="122" y="118"/>
                  </a:cubicBezTo>
                  <a:cubicBezTo>
                    <a:pt x="122" y="119"/>
                    <a:pt x="121" y="120"/>
                    <a:pt x="119" y="121"/>
                  </a:cubicBezTo>
                  <a:cubicBezTo>
                    <a:pt x="117" y="122"/>
                    <a:pt x="118" y="124"/>
                    <a:pt x="117" y="127"/>
                  </a:cubicBezTo>
                  <a:cubicBezTo>
                    <a:pt x="112" y="127"/>
                    <a:pt x="106" y="125"/>
                    <a:pt x="102" y="129"/>
                  </a:cubicBezTo>
                  <a:cubicBezTo>
                    <a:pt x="99" y="132"/>
                    <a:pt x="98" y="137"/>
                    <a:pt x="98" y="141"/>
                  </a:cubicBezTo>
                  <a:cubicBezTo>
                    <a:pt x="95" y="141"/>
                    <a:pt x="89" y="139"/>
                    <a:pt x="85" y="138"/>
                  </a:cubicBezTo>
                  <a:cubicBezTo>
                    <a:pt x="81" y="137"/>
                    <a:pt x="77" y="136"/>
                    <a:pt x="72" y="137"/>
                  </a:cubicBezTo>
                  <a:cubicBezTo>
                    <a:pt x="72" y="138"/>
                    <a:pt x="72" y="140"/>
                    <a:pt x="72" y="141"/>
                  </a:cubicBezTo>
                  <a:cubicBezTo>
                    <a:pt x="69" y="141"/>
                    <a:pt x="68" y="138"/>
                    <a:pt x="67" y="137"/>
                  </a:cubicBezTo>
                  <a:cubicBezTo>
                    <a:pt x="65" y="135"/>
                    <a:pt x="62" y="135"/>
                    <a:pt x="60" y="136"/>
                  </a:cubicBezTo>
                  <a:cubicBezTo>
                    <a:pt x="55" y="137"/>
                    <a:pt x="51" y="139"/>
                    <a:pt x="50" y="144"/>
                  </a:cubicBezTo>
                  <a:cubicBezTo>
                    <a:pt x="49" y="151"/>
                    <a:pt x="49" y="152"/>
                    <a:pt x="42" y="151"/>
                  </a:cubicBezTo>
                  <a:cubicBezTo>
                    <a:pt x="39" y="151"/>
                    <a:pt x="36" y="150"/>
                    <a:pt x="33" y="150"/>
                  </a:cubicBezTo>
                  <a:cubicBezTo>
                    <a:pt x="31" y="151"/>
                    <a:pt x="29" y="152"/>
                    <a:pt x="27" y="152"/>
                  </a:cubicBezTo>
                  <a:cubicBezTo>
                    <a:pt x="27" y="152"/>
                    <a:pt x="26" y="145"/>
                    <a:pt x="25" y="145"/>
                  </a:cubicBezTo>
                  <a:cubicBezTo>
                    <a:pt x="23" y="143"/>
                    <a:pt x="19" y="144"/>
                    <a:pt x="17" y="144"/>
                  </a:cubicBezTo>
                  <a:cubicBezTo>
                    <a:pt x="17" y="148"/>
                    <a:pt x="17" y="152"/>
                    <a:pt x="18" y="153"/>
                  </a:cubicBezTo>
                  <a:cubicBezTo>
                    <a:pt x="17" y="152"/>
                    <a:pt x="17" y="148"/>
                    <a:pt x="17" y="144"/>
                  </a:cubicBezTo>
                  <a:cubicBezTo>
                    <a:pt x="17" y="144"/>
                    <a:pt x="16" y="144"/>
                    <a:pt x="16" y="144"/>
                  </a:cubicBezTo>
                  <a:cubicBezTo>
                    <a:pt x="16" y="151"/>
                    <a:pt x="10" y="147"/>
                    <a:pt x="9" y="153"/>
                  </a:cubicBezTo>
                  <a:cubicBezTo>
                    <a:pt x="5" y="153"/>
                    <a:pt x="4" y="151"/>
                    <a:pt x="1" y="150"/>
                  </a:cubicBezTo>
                  <a:cubicBezTo>
                    <a:pt x="0" y="153"/>
                    <a:pt x="0" y="158"/>
                    <a:pt x="0" y="162"/>
                  </a:cubicBezTo>
                  <a:cubicBezTo>
                    <a:pt x="3" y="162"/>
                    <a:pt x="6" y="162"/>
                    <a:pt x="8" y="164"/>
                  </a:cubicBezTo>
                  <a:cubicBezTo>
                    <a:pt x="10" y="165"/>
                    <a:pt x="12" y="165"/>
                    <a:pt x="14" y="166"/>
                  </a:cubicBezTo>
                  <a:cubicBezTo>
                    <a:pt x="16" y="167"/>
                    <a:pt x="17" y="170"/>
                    <a:pt x="19" y="170"/>
                  </a:cubicBezTo>
                  <a:cubicBezTo>
                    <a:pt x="21" y="171"/>
                    <a:pt x="24" y="171"/>
                    <a:pt x="23" y="174"/>
                  </a:cubicBezTo>
                  <a:cubicBezTo>
                    <a:pt x="21" y="175"/>
                    <a:pt x="16" y="182"/>
                    <a:pt x="15" y="185"/>
                  </a:cubicBezTo>
                  <a:cubicBezTo>
                    <a:pt x="15" y="185"/>
                    <a:pt x="15" y="185"/>
                    <a:pt x="14" y="185"/>
                  </a:cubicBezTo>
                  <a:cubicBezTo>
                    <a:pt x="20" y="185"/>
                    <a:pt x="29" y="182"/>
                    <a:pt x="34" y="185"/>
                  </a:cubicBezTo>
                  <a:cubicBezTo>
                    <a:pt x="39" y="188"/>
                    <a:pt x="38" y="195"/>
                    <a:pt x="37" y="199"/>
                  </a:cubicBezTo>
                  <a:cubicBezTo>
                    <a:pt x="36" y="199"/>
                    <a:pt x="35" y="199"/>
                    <a:pt x="34" y="199"/>
                  </a:cubicBezTo>
                  <a:cubicBezTo>
                    <a:pt x="32" y="202"/>
                    <a:pt x="33" y="205"/>
                    <a:pt x="32" y="208"/>
                  </a:cubicBezTo>
                  <a:cubicBezTo>
                    <a:pt x="35" y="208"/>
                    <a:pt x="45" y="213"/>
                    <a:pt x="47" y="215"/>
                  </a:cubicBezTo>
                  <a:cubicBezTo>
                    <a:pt x="49" y="219"/>
                    <a:pt x="49" y="225"/>
                    <a:pt x="48" y="229"/>
                  </a:cubicBezTo>
                  <a:cubicBezTo>
                    <a:pt x="44" y="231"/>
                    <a:pt x="46" y="237"/>
                    <a:pt x="45" y="241"/>
                  </a:cubicBezTo>
                  <a:cubicBezTo>
                    <a:pt x="44" y="245"/>
                    <a:pt x="43" y="249"/>
                    <a:pt x="44" y="253"/>
                  </a:cubicBezTo>
                  <a:cubicBezTo>
                    <a:pt x="45" y="256"/>
                    <a:pt x="45" y="261"/>
                    <a:pt x="47" y="262"/>
                  </a:cubicBezTo>
                  <a:cubicBezTo>
                    <a:pt x="50" y="264"/>
                    <a:pt x="53" y="263"/>
                    <a:pt x="54" y="267"/>
                  </a:cubicBezTo>
                  <a:cubicBezTo>
                    <a:pt x="55" y="267"/>
                    <a:pt x="55" y="267"/>
                    <a:pt x="56" y="267"/>
                  </a:cubicBezTo>
                  <a:cubicBezTo>
                    <a:pt x="56" y="261"/>
                    <a:pt x="62" y="262"/>
                    <a:pt x="64" y="259"/>
                  </a:cubicBezTo>
                  <a:cubicBezTo>
                    <a:pt x="67" y="256"/>
                    <a:pt x="72" y="256"/>
                    <a:pt x="75" y="257"/>
                  </a:cubicBezTo>
                  <a:cubicBezTo>
                    <a:pt x="80" y="260"/>
                    <a:pt x="80" y="276"/>
                    <a:pt x="73" y="275"/>
                  </a:cubicBezTo>
                  <a:cubicBezTo>
                    <a:pt x="73" y="277"/>
                    <a:pt x="74" y="278"/>
                    <a:pt x="74" y="280"/>
                  </a:cubicBezTo>
                  <a:cubicBezTo>
                    <a:pt x="86" y="282"/>
                    <a:pt x="72" y="292"/>
                    <a:pt x="74" y="297"/>
                  </a:cubicBezTo>
                  <a:cubicBezTo>
                    <a:pt x="74" y="297"/>
                    <a:pt x="74" y="297"/>
                    <a:pt x="74" y="297"/>
                  </a:cubicBezTo>
                  <a:cubicBezTo>
                    <a:pt x="74" y="299"/>
                    <a:pt x="74" y="301"/>
                    <a:pt x="75" y="302"/>
                  </a:cubicBezTo>
                  <a:cubicBezTo>
                    <a:pt x="69" y="304"/>
                    <a:pt x="73" y="316"/>
                    <a:pt x="68" y="316"/>
                  </a:cubicBezTo>
                  <a:cubicBezTo>
                    <a:pt x="72" y="317"/>
                    <a:pt x="74" y="322"/>
                    <a:pt x="78" y="321"/>
                  </a:cubicBezTo>
                  <a:cubicBezTo>
                    <a:pt x="79" y="319"/>
                    <a:pt x="80" y="317"/>
                    <a:pt x="83" y="318"/>
                  </a:cubicBezTo>
                  <a:cubicBezTo>
                    <a:pt x="83" y="322"/>
                    <a:pt x="89" y="325"/>
                    <a:pt x="84" y="328"/>
                  </a:cubicBezTo>
                  <a:cubicBezTo>
                    <a:pt x="82" y="329"/>
                    <a:pt x="80" y="338"/>
                    <a:pt x="80" y="341"/>
                  </a:cubicBezTo>
                  <a:cubicBezTo>
                    <a:pt x="74" y="339"/>
                    <a:pt x="74" y="354"/>
                    <a:pt x="72" y="358"/>
                  </a:cubicBezTo>
                  <a:cubicBezTo>
                    <a:pt x="70" y="361"/>
                    <a:pt x="66" y="361"/>
                    <a:pt x="67" y="364"/>
                  </a:cubicBezTo>
                  <a:cubicBezTo>
                    <a:pt x="67" y="367"/>
                    <a:pt x="70" y="373"/>
                    <a:pt x="73" y="373"/>
                  </a:cubicBezTo>
                  <a:cubicBezTo>
                    <a:pt x="74" y="376"/>
                    <a:pt x="74" y="379"/>
                    <a:pt x="73" y="382"/>
                  </a:cubicBezTo>
                  <a:cubicBezTo>
                    <a:pt x="70" y="382"/>
                    <a:pt x="67" y="386"/>
                    <a:pt x="66" y="388"/>
                  </a:cubicBezTo>
                  <a:cubicBezTo>
                    <a:pt x="66" y="392"/>
                    <a:pt x="70" y="395"/>
                    <a:pt x="70" y="399"/>
                  </a:cubicBezTo>
                  <a:cubicBezTo>
                    <a:pt x="70" y="399"/>
                    <a:pt x="70" y="399"/>
                    <a:pt x="71" y="399"/>
                  </a:cubicBezTo>
                  <a:cubicBezTo>
                    <a:pt x="72" y="403"/>
                    <a:pt x="74" y="410"/>
                    <a:pt x="67" y="407"/>
                  </a:cubicBezTo>
                  <a:cubicBezTo>
                    <a:pt x="67" y="408"/>
                    <a:pt x="67" y="410"/>
                    <a:pt x="67" y="412"/>
                  </a:cubicBezTo>
                  <a:cubicBezTo>
                    <a:pt x="66" y="412"/>
                    <a:pt x="65" y="412"/>
                    <a:pt x="65" y="412"/>
                  </a:cubicBezTo>
                  <a:cubicBezTo>
                    <a:pt x="65" y="415"/>
                    <a:pt x="65" y="417"/>
                    <a:pt x="64" y="420"/>
                  </a:cubicBezTo>
                  <a:cubicBezTo>
                    <a:pt x="64" y="420"/>
                    <a:pt x="63" y="420"/>
                    <a:pt x="63" y="420"/>
                  </a:cubicBezTo>
                  <a:cubicBezTo>
                    <a:pt x="63" y="421"/>
                    <a:pt x="62" y="421"/>
                    <a:pt x="61" y="421"/>
                  </a:cubicBezTo>
                  <a:cubicBezTo>
                    <a:pt x="62" y="423"/>
                    <a:pt x="62" y="425"/>
                    <a:pt x="64" y="426"/>
                  </a:cubicBezTo>
                  <a:cubicBezTo>
                    <a:pt x="67" y="428"/>
                    <a:pt x="71" y="430"/>
                    <a:pt x="74" y="431"/>
                  </a:cubicBezTo>
                  <a:cubicBezTo>
                    <a:pt x="79" y="433"/>
                    <a:pt x="84" y="435"/>
                    <a:pt x="89" y="436"/>
                  </a:cubicBezTo>
                  <a:cubicBezTo>
                    <a:pt x="92" y="437"/>
                    <a:pt x="94" y="437"/>
                    <a:pt x="96" y="437"/>
                  </a:cubicBezTo>
                  <a:cubicBezTo>
                    <a:pt x="97" y="437"/>
                    <a:pt x="98" y="437"/>
                    <a:pt x="98" y="437"/>
                  </a:cubicBezTo>
                  <a:cubicBezTo>
                    <a:pt x="99" y="437"/>
                    <a:pt x="100" y="435"/>
                    <a:pt x="100" y="435"/>
                  </a:cubicBezTo>
                  <a:cubicBezTo>
                    <a:pt x="100" y="435"/>
                    <a:pt x="100" y="435"/>
                    <a:pt x="100" y="435"/>
                  </a:cubicBezTo>
                  <a:cubicBezTo>
                    <a:pt x="101" y="434"/>
                    <a:pt x="101" y="432"/>
                    <a:pt x="103" y="431"/>
                  </a:cubicBezTo>
                  <a:cubicBezTo>
                    <a:pt x="104" y="430"/>
                    <a:pt x="107" y="431"/>
                    <a:pt x="108" y="431"/>
                  </a:cubicBezTo>
                  <a:cubicBezTo>
                    <a:pt x="111" y="431"/>
                    <a:pt x="113" y="430"/>
                    <a:pt x="115" y="429"/>
                  </a:cubicBezTo>
                  <a:cubicBezTo>
                    <a:pt x="117" y="429"/>
                    <a:pt x="118" y="428"/>
                    <a:pt x="119" y="427"/>
                  </a:cubicBezTo>
                  <a:cubicBezTo>
                    <a:pt x="120" y="425"/>
                    <a:pt x="120" y="423"/>
                    <a:pt x="122" y="421"/>
                  </a:cubicBezTo>
                  <a:cubicBezTo>
                    <a:pt x="123" y="421"/>
                    <a:pt x="126" y="420"/>
                    <a:pt x="127" y="420"/>
                  </a:cubicBezTo>
                  <a:cubicBezTo>
                    <a:pt x="128" y="420"/>
                    <a:pt x="129" y="420"/>
                    <a:pt x="130" y="420"/>
                  </a:cubicBezTo>
                  <a:cubicBezTo>
                    <a:pt x="131" y="419"/>
                    <a:pt x="132" y="418"/>
                    <a:pt x="133" y="418"/>
                  </a:cubicBezTo>
                  <a:cubicBezTo>
                    <a:pt x="136" y="417"/>
                    <a:pt x="137" y="416"/>
                    <a:pt x="139" y="414"/>
                  </a:cubicBezTo>
                  <a:cubicBezTo>
                    <a:pt x="141" y="412"/>
                    <a:pt x="143" y="410"/>
                    <a:pt x="144" y="407"/>
                  </a:cubicBezTo>
                  <a:cubicBezTo>
                    <a:pt x="144" y="406"/>
                    <a:pt x="145" y="404"/>
                    <a:pt x="145" y="403"/>
                  </a:cubicBezTo>
                  <a:cubicBezTo>
                    <a:pt x="147" y="402"/>
                    <a:pt x="147" y="402"/>
                    <a:pt x="148" y="400"/>
                  </a:cubicBezTo>
                  <a:cubicBezTo>
                    <a:pt x="148" y="399"/>
                    <a:pt x="148" y="397"/>
                    <a:pt x="147" y="396"/>
                  </a:cubicBezTo>
                  <a:cubicBezTo>
                    <a:pt x="147" y="395"/>
                    <a:pt x="144" y="394"/>
                    <a:pt x="144" y="396"/>
                  </a:cubicBezTo>
                  <a:cubicBezTo>
                    <a:pt x="142" y="396"/>
                    <a:pt x="140" y="396"/>
                    <a:pt x="138" y="396"/>
                  </a:cubicBezTo>
                  <a:cubicBezTo>
                    <a:pt x="139" y="392"/>
                    <a:pt x="145" y="394"/>
                    <a:pt x="147" y="394"/>
                  </a:cubicBezTo>
                  <a:cubicBezTo>
                    <a:pt x="148" y="392"/>
                    <a:pt x="148" y="390"/>
                    <a:pt x="149" y="388"/>
                  </a:cubicBezTo>
                  <a:cubicBezTo>
                    <a:pt x="150" y="387"/>
                    <a:pt x="151" y="386"/>
                    <a:pt x="152" y="384"/>
                  </a:cubicBezTo>
                  <a:cubicBezTo>
                    <a:pt x="153" y="381"/>
                    <a:pt x="152" y="376"/>
                    <a:pt x="152" y="372"/>
                  </a:cubicBezTo>
                  <a:cubicBezTo>
                    <a:pt x="152" y="370"/>
                    <a:pt x="153" y="366"/>
                    <a:pt x="154" y="365"/>
                  </a:cubicBezTo>
                  <a:cubicBezTo>
                    <a:pt x="155" y="364"/>
                    <a:pt x="156" y="365"/>
                    <a:pt x="157" y="364"/>
                  </a:cubicBezTo>
                  <a:cubicBezTo>
                    <a:pt x="158" y="364"/>
                    <a:pt x="158" y="363"/>
                    <a:pt x="159" y="362"/>
                  </a:cubicBezTo>
                  <a:cubicBezTo>
                    <a:pt x="161" y="361"/>
                    <a:pt x="164" y="362"/>
                    <a:pt x="165" y="360"/>
                  </a:cubicBezTo>
                  <a:cubicBezTo>
                    <a:pt x="167" y="359"/>
                    <a:pt x="168" y="356"/>
                    <a:pt x="170" y="355"/>
                  </a:cubicBezTo>
                  <a:cubicBezTo>
                    <a:pt x="171" y="354"/>
                    <a:pt x="174" y="354"/>
                    <a:pt x="176" y="354"/>
                  </a:cubicBezTo>
                  <a:cubicBezTo>
                    <a:pt x="182" y="353"/>
                    <a:pt x="187" y="352"/>
                    <a:pt x="192" y="351"/>
                  </a:cubicBezTo>
                  <a:cubicBezTo>
                    <a:pt x="194" y="350"/>
                    <a:pt x="195" y="350"/>
                    <a:pt x="196" y="350"/>
                  </a:cubicBezTo>
                  <a:cubicBezTo>
                    <a:pt x="196" y="349"/>
                    <a:pt x="197" y="349"/>
                    <a:pt x="196" y="348"/>
                  </a:cubicBezTo>
                  <a:cubicBezTo>
                    <a:pt x="198" y="348"/>
                    <a:pt x="200" y="347"/>
                    <a:pt x="202" y="347"/>
                  </a:cubicBezTo>
                  <a:cubicBezTo>
                    <a:pt x="203" y="346"/>
                    <a:pt x="203" y="345"/>
                    <a:pt x="204" y="345"/>
                  </a:cubicBezTo>
                  <a:cubicBezTo>
                    <a:pt x="205" y="345"/>
                    <a:pt x="206" y="345"/>
                    <a:pt x="207" y="344"/>
                  </a:cubicBezTo>
                  <a:cubicBezTo>
                    <a:pt x="211" y="344"/>
                    <a:pt x="215" y="342"/>
                    <a:pt x="220" y="343"/>
                  </a:cubicBezTo>
                  <a:cubicBezTo>
                    <a:pt x="222" y="343"/>
                    <a:pt x="225" y="344"/>
                    <a:pt x="228" y="344"/>
                  </a:cubicBezTo>
                  <a:cubicBezTo>
                    <a:pt x="229" y="344"/>
                    <a:pt x="231" y="343"/>
                    <a:pt x="232" y="343"/>
                  </a:cubicBezTo>
                  <a:cubicBezTo>
                    <a:pt x="231" y="342"/>
                    <a:pt x="230" y="342"/>
                    <a:pt x="229" y="341"/>
                  </a:cubicBezTo>
                  <a:cubicBezTo>
                    <a:pt x="229" y="341"/>
                    <a:pt x="228" y="340"/>
                    <a:pt x="227" y="339"/>
                  </a:cubicBezTo>
                  <a:cubicBezTo>
                    <a:pt x="227" y="339"/>
                    <a:pt x="226" y="339"/>
                    <a:pt x="225" y="338"/>
                  </a:cubicBezTo>
                  <a:cubicBezTo>
                    <a:pt x="223" y="337"/>
                    <a:pt x="221" y="336"/>
                    <a:pt x="219" y="335"/>
                  </a:cubicBezTo>
                  <a:cubicBezTo>
                    <a:pt x="211" y="331"/>
                    <a:pt x="216" y="319"/>
                    <a:pt x="218" y="313"/>
                  </a:cubicBezTo>
                  <a:cubicBezTo>
                    <a:pt x="220" y="310"/>
                    <a:pt x="224" y="308"/>
                    <a:pt x="226" y="304"/>
                  </a:cubicBezTo>
                  <a:cubicBezTo>
                    <a:pt x="227" y="301"/>
                    <a:pt x="228" y="299"/>
                    <a:pt x="231" y="297"/>
                  </a:cubicBezTo>
                  <a:cubicBezTo>
                    <a:pt x="231" y="293"/>
                    <a:pt x="236" y="290"/>
                    <a:pt x="239" y="287"/>
                  </a:cubicBezTo>
                  <a:cubicBezTo>
                    <a:pt x="240" y="286"/>
                    <a:pt x="241" y="284"/>
                    <a:pt x="242" y="283"/>
                  </a:cubicBezTo>
                  <a:cubicBezTo>
                    <a:pt x="242" y="283"/>
                    <a:pt x="244" y="283"/>
                    <a:pt x="245" y="282"/>
                  </a:cubicBezTo>
                  <a:cubicBezTo>
                    <a:pt x="247" y="280"/>
                    <a:pt x="244" y="279"/>
                    <a:pt x="242" y="279"/>
                  </a:cubicBezTo>
                  <a:cubicBezTo>
                    <a:pt x="242" y="277"/>
                    <a:pt x="243" y="269"/>
                    <a:pt x="245" y="270"/>
                  </a:cubicBezTo>
                  <a:cubicBezTo>
                    <a:pt x="245" y="268"/>
                    <a:pt x="245" y="267"/>
                    <a:pt x="246" y="266"/>
                  </a:cubicBezTo>
                  <a:cubicBezTo>
                    <a:pt x="247" y="264"/>
                    <a:pt x="250" y="261"/>
                    <a:pt x="251" y="260"/>
                  </a:cubicBezTo>
                  <a:cubicBezTo>
                    <a:pt x="253" y="259"/>
                    <a:pt x="255" y="259"/>
                    <a:pt x="257" y="259"/>
                  </a:cubicBezTo>
                  <a:cubicBezTo>
                    <a:pt x="259" y="259"/>
                    <a:pt x="260" y="260"/>
                    <a:pt x="261" y="260"/>
                  </a:cubicBezTo>
                  <a:cubicBezTo>
                    <a:pt x="262" y="260"/>
                    <a:pt x="263" y="260"/>
                    <a:pt x="264" y="260"/>
                  </a:cubicBezTo>
                  <a:cubicBezTo>
                    <a:pt x="266" y="260"/>
                    <a:pt x="268" y="262"/>
                    <a:pt x="270" y="261"/>
                  </a:cubicBezTo>
                  <a:cubicBezTo>
                    <a:pt x="270" y="260"/>
                    <a:pt x="269" y="258"/>
                    <a:pt x="268" y="257"/>
                  </a:cubicBezTo>
                  <a:cubicBezTo>
                    <a:pt x="269" y="256"/>
                    <a:pt x="270" y="256"/>
                    <a:pt x="271" y="256"/>
                  </a:cubicBezTo>
                  <a:cubicBezTo>
                    <a:pt x="275" y="257"/>
                    <a:pt x="278" y="257"/>
                    <a:pt x="281" y="257"/>
                  </a:cubicBezTo>
                  <a:cubicBezTo>
                    <a:pt x="282" y="257"/>
                    <a:pt x="283" y="257"/>
                    <a:pt x="284" y="257"/>
                  </a:cubicBezTo>
                  <a:cubicBezTo>
                    <a:pt x="286" y="258"/>
                    <a:pt x="286" y="259"/>
                    <a:pt x="288" y="259"/>
                  </a:cubicBezTo>
                  <a:cubicBezTo>
                    <a:pt x="289" y="259"/>
                    <a:pt x="290" y="258"/>
                    <a:pt x="291" y="259"/>
                  </a:cubicBezTo>
                  <a:cubicBezTo>
                    <a:pt x="293" y="260"/>
                    <a:pt x="289" y="262"/>
                    <a:pt x="289" y="262"/>
                  </a:cubicBezTo>
                  <a:cubicBezTo>
                    <a:pt x="289" y="263"/>
                    <a:pt x="290" y="263"/>
                    <a:pt x="291" y="263"/>
                  </a:cubicBezTo>
                  <a:cubicBezTo>
                    <a:pt x="294" y="256"/>
                    <a:pt x="294" y="256"/>
                    <a:pt x="294" y="256"/>
                  </a:cubicBezTo>
                  <a:cubicBezTo>
                    <a:pt x="294" y="251"/>
                    <a:pt x="294" y="246"/>
                    <a:pt x="294" y="241"/>
                  </a:cubicBezTo>
                  <a:cubicBezTo>
                    <a:pt x="294" y="231"/>
                    <a:pt x="293" y="222"/>
                    <a:pt x="293" y="212"/>
                  </a:cubicBezTo>
                  <a:cubicBezTo>
                    <a:pt x="292" y="204"/>
                    <a:pt x="293" y="196"/>
                    <a:pt x="293" y="187"/>
                  </a:cubicBezTo>
                  <a:cubicBezTo>
                    <a:pt x="293" y="183"/>
                    <a:pt x="293" y="179"/>
                    <a:pt x="292" y="174"/>
                  </a:cubicBezTo>
                  <a:cubicBezTo>
                    <a:pt x="292" y="174"/>
                    <a:pt x="291" y="173"/>
                    <a:pt x="291" y="172"/>
                  </a:cubicBezTo>
                  <a:cubicBezTo>
                    <a:pt x="291" y="171"/>
                    <a:pt x="291" y="170"/>
                    <a:pt x="291" y="168"/>
                  </a:cubicBezTo>
                  <a:cubicBezTo>
                    <a:pt x="291" y="167"/>
                    <a:pt x="290" y="167"/>
                    <a:pt x="289" y="166"/>
                  </a:cubicBezTo>
                  <a:cubicBezTo>
                    <a:pt x="287" y="162"/>
                    <a:pt x="289" y="154"/>
                    <a:pt x="290" y="151"/>
                  </a:cubicBezTo>
                  <a:cubicBezTo>
                    <a:pt x="290" y="149"/>
                    <a:pt x="290" y="148"/>
                    <a:pt x="290" y="147"/>
                  </a:cubicBezTo>
                  <a:cubicBezTo>
                    <a:pt x="289" y="147"/>
                    <a:pt x="288" y="147"/>
                    <a:pt x="287" y="147"/>
                  </a:cubicBezTo>
                  <a:cubicBezTo>
                    <a:pt x="287" y="147"/>
                    <a:pt x="286" y="147"/>
                    <a:pt x="286" y="147"/>
                  </a:cubicBezTo>
                  <a:cubicBezTo>
                    <a:pt x="285" y="147"/>
                    <a:pt x="285" y="147"/>
                    <a:pt x="284" y="147"/>
                  </a:cubicBezTo>
                  <a:cubicBezTo>
                    <a:pt x="284" y="147"/>
                    <a:pt x="284" y="145"/>
                    <a:pt x="284" y="145"/>
                  </a:cubicBezTo>
                  <a:cubicBezTo>
                    <a:pt x="283" y="144"/>
                    <a:pt x="283" y="144"/>
                    <a:pt x="282" y="144"/>
                  </a:cubicBezTo>
                  <a:cubicBezTo>
                    <a:pt x="282" y="146"/>
                    <a:pt x="279" y="146"/>
                    <a:pt x="279" y="144"/>
                  </a:cubicBezTo>
                  <a:cubicBezTo>
                    <a:pt x="277" y="144"/>
                    <a:pt x="276" y="143"/>
                    <a:pt x="275" y="142"/>
                  </a:cubicBezTo>
                  <a:cubicBezTo>
                    <a:pt x="277" y="139"/>
                    <a:pt x="271" y="137"/>
                    <a:pt x="268" y="137"/>
                  </a:cubicBezTo>
                  <a:cubicBezTo>
                    <a:pt x="269" y="134"/>
                    <a:pt x="274" y="135"/>
                    <a:pt x="274" y="135"/>
                  </a:cubicBezTo>
                  <a:cubicBezTo>
                    <a:pt x="274" y="133"/>
                    <a:pt x="273" y="131"/>
                    <a:pt x="275" y="130"/>
                  </a:cubicBezTo>
                  <a:cubicBezTo>
                    <a:pt x="275" y="130"/>
                    <a:pt x="275" y="129"/>
                    <a:pt x="275" y="128"/>
                  </a:cubicBezTo>
                  <a:cubicBezTo>
                    <a:pt x="273" y="129"/>
                    <a:pt x="273" y="127"/>
                    <a:pt x="274" y="125"/>
                  </a:cubicBezTo>
                  <a:cubicBezTo>
                    <a:pt x="275" y="125"/>
                    <a:pt x="277" y="124"/>
                    <a:pt x="278" y="126"/>
                  </a:cubicBezTo>
                  <a:cubicBezTo>
                    <a:pt x="279" y="126"/>
                    <a:pt x="278" y="129"/>
                    <a:pt x="280" y="128"/>
                  </a:cubicBezTo>
                  <a:cubicBezTo>
                    <a:pt x="282" y="127"/>
                    <a:pt x="281" y="124"/>
                    <a:pt x="283" y="125"/>
                  </a:cubicBezTo>
                  <a:cubicBezTo>
                    <a:pt x="285" y="125"/>
                    <a:pt x="284" y="128"/>
                    <a:pt x="283" y="129"/>
                  </a:cubicBezTo>
                  <a:cubicBezTo>
                    <a:pt x="283" y="129"/>
                    <a:pt x="284" y="130"/>
                    <a:pt x="284" y="130"/>
                  </a:cubicBezTo>
                  <a:cubicBezTo>
                    <a:pt x="283" y="130"/>
                    <a:pt x="283" y="131"/>
                    <a:pt x="283" y="132"/>
                  </a:cubicBezTo>
                  <a:cubicBezTo>
                    <a:pt x="284" y="132"/>
                    <a:pt x="285" y="132"/>
                    <a:pt x="286" y="132"/>
                  </a:cubicBezTo>
                  <a:cubicBezTo>
                    <a:pt x="288" y="131"/>
                    <a:pt x="290" y="130"/>
                    <a:pt x="292" y="131"/>
                  </a:cubicBezTo>
                  <a:cubicBezTo>
                    <a:pt x="293" y="129"/>
                    <a:pt x="294" y="127"/>
                    <a:pt x="295" y="125"/>
                  </a:cubicBezTo>
                  <a:cubicBezTo>
                    <a:pt x="295" y="123"/>
                    <a:pt x="296" y="122"/>
                    <a:pt x="296" y="120"/>
                  </a:cubicBezTo>
                  <a:cubicBezTo>
                    <a:pt x="296" y="119"/>
                    <a:pt x="297" y="117"/>
                    <a:pt x="297" y="116"/>
                  </a:cubicBezTo>
                  <a:cubicBezTo>
                    <a:pt x="296" y="114"/>
                    <a:pt x="293" y="116"/>
                    <a:pt x="292" y="114"/>
                  </a:cubicBezTo>
                  <a:cubicBezTo>
                    <a:pt x="292" y="113"/>
                    <a:pt x="295" y="110"/>
                    <a:pt x="297" y="111"/>
                  </a:cubicBezTo>
                  <a:cubicBezTo>
                    <a:pt x="298" y="111"/>
                    <a:pt x="299" y="114"/>
                    <a:pt x="298" y="114"/>
                  </a:cubicBezTo>
                  <a:cubicBezTo>
                    <a:pt x="300" y="114"/>
                    <a:pt x="300" y="113"/>
                    <a:pt x="300" y="112"/>
                  </a:cubicBezTo>
                  <a:cubicBezTo>
                    <a:pt x="301" y="112"/>
                    <a:pt x="300" y="111"/>
                    <a:pt x="300" y="111"/>
                  </a:cubicBezTo>
                  <a:cubicBezTo>
                    <a:pt x="300" y="110"/>
                    <a:pt x="301" y="110"/>
                    <a:pt x="301" y="109"/>
                  </a:cubicBezTo>
                  <a:cubicBezTo>
                    <a:pt x="302" y="108"/>
                    <a:pt x="301" y="107"/>
                    <a:pt x="302" y="106"/>
                  </a:cubicBezTo>
                  <a:cubicBezTo>
                    <a:pt x="303" y="105"/>
                    <a:pt x="304" y="104"/>
                    <a:pt x="305" y="104"/>
                  </a:cubicBezTo>
                  <a:cubicBezTo>
                    <a:pt x="307" y="101"/>
                    <a:pt x="310" y="99"/>
                    <a:pt x="313" y="97"/>
                  </a:cubicBezTo>
                  <a:cubicBezTo>
                    <a:pt x="314" y="95"/>
                    <a:pt x="314" y="95"/>
                    <a:pt x="314" y="93"/>
                  </a:cubicBezTo>
                  <a:cubicBezTo>
                    <a:pt x="315" y="92"/>
                    <a:pt x="316" y="91"/>
                    <a:pt x="317" y="90"/>
                  </a:cubicBezTo>
                  <a:cubicBezTo>
                    <a:pt x="318" y="88"/>
                    <a:pt x="318" y="87"/>
                    <a:pt x="318" y="85"/>
                  </a:cubicBezTo>
                  <a:cubicBezTo>
                    <a:pt x="317" y="83"/>
                    <a:pt x="316" y="84"/>
                    <a:pt x="315" y="83"/>
                  </a:cubicBezTo>
                  <a:cubicBezTo>
                    <a:pt x="314" y="82"/>
                    <a:pt x="313" y="81"/>
                    <a:pt x="312" y="81"/>
                  </a:cubicBezTo>
                  <a:cubicBezTo>
                    <a:pt x="313" y="81"/>
                    <a:pt x="314" y="81"/>
                    <a:pt x="315" y="81"/>
                  </a:cubicBezTo>
                  <a:cubicBezTo>
                    <a:pt x="316" y="82"/>
                    <a:pt x="317" y="83"/>
                    <a:pt x="317" y="83"/>
                  </a:cubicBezTo>
                  <a:cubicBezTo>
                    <a:pt x="322" y="83"/>
                    <a:pt x="326" y="71"/>
                    <a:pt x="327" y="68"/>
                  </a:cubicBezTo>
                  <a:cubicBezTo>
                    <a:pt x="328" y="64"/>
                    <a:pt x="330" y="63"/>
                    <a:pt x="330" y="59"/>
                  </a:cubicBezTo>
                  <a:cubicBezTo>
                    <a:pt x="330" y="55"/>
                    <a:pt x="330" y="52"/>
                    <a:pt x="330" y="48"/>
                  </a:cubicBezTo>
                  <a:cubicBezTo>
                    <a:pt x="330" y="42"/>
                    <a:pt x="336" y="38"/>
                    <a:pt x="336" y="31"/>
                  </a:cubicBezTo>
                  <a:cubicBezTo>
                    <a:pt x="337" y="26"/>
                    <a:pt x="337" y="20"/>
                    <a:pt x="335" y="14"/>
                  </a:cubicBezTo>
                  <a:cubicBezTo>
                    <a:pt x="335" y="11"/>
                    <a:pt x="332" y="9"/>
                    <a:pt x="330" y="6"/>
                  </a:cubicBezTo>
                  <a:cubicBezTo>
                    <a:pt x="326" y="5"/>
                    <a:pt x="321" y="3"/>
                    <a:pt x="318" y="2"/>
                  </a:cubicBezTo>
                  <a:cubicBezTo>
                    <a:pt x="317" y="4"/>
                    <a:pt x="316" y="7"/>
                    <a:pt x="313" y="6"/>
                  </a:cubicBezTo>
                  <a:close/>
                  <a:moveTo>
                    <a:pt x="282" y="209"/>
                  </a:moveTo>
                  <a:cubicBezTo>
                    <a:pt x="284" y="208"/>
                    <a:pt x="286" y="208"/>
                    <a:pt x="288" y="209"/>
                  </a:cubicBezTo>
                  <a:cubicBezTo>
                    <a:pt x="289" y="210"/>
                    <a:pt x="290" y="211"/>
                    <a:pt x="291" y="213"/>
                  </a:cubicBezTo>
                  <a:cubicBezTo>
                    <a:pt x="292" y="216"/>
                    <a:pt x="292" y="220"/>
                    <a:pt x="291" y="223"/>
                  </a:cubicBezTo>
                  <a:cubicBezTo>
                    <a:pt x="289" y="224"/>
                    <a:pt x="289" y="223"/>
                    <a:pt x="287" y="222"/>
                  </a:cubicBezTo>
                  <a:cubicBezTo>
                    <a:pt x="286" y="221"/>
                    <a:pt x="285" y="221"/>
                    <a:pt x="284" y="220"/>
                  </a:cubicBezTo>
                  <a:cubicBezTo>
                    <a:pt x="284" y="220"/>
                    <a:pt x="284" y="219"/>
                    <a:pt x="283" y="219"/>
                  </a:cubicBezTo>
                  <a:cubicBezTo>
                    <a:pt x="283" y="219"/>
                    <a:pt x="283" y="218"/>
                    <a:pt x="283" y="218"/>
                  </a:cubicBezTo>
                  <a:cubicBezTo>
                    <a:pt x="281" y="218"/>
                    <a:pt x="278" y="215"/>
                    <a:pt x="278" y="213"/>
                  </a:cubicBezTo>
                  <a:cubicBezTo>
                    <a:pt x="281" y="213"/>
                    <a:pt x="279" y="209"/>
                    <a:pt x="282" y="209"/>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d-ID" sz="1400" b="0" i="0" u="none" strike="noStrike" kern="0" cap="none" spc="0" normalizeH="0" baseline="0" noProof="0">
                <a:ln>
                  <a:noFill/>
                </a:ln>
                <a:solidFill>
                  <a:srgbClr val="E7E6E6"/>
                </a:solidFill>
                <a:effectLst/>
                <a:uLnTx/>
                <a:uFillTx/>
                <a:latin typeface="Arial"/>
                <a:cs typeface="Arial"/>
                <a:sym typeface="Arial"/>
              </a:endParaRPr>
            </a:p>
          </p:txBody>
        </p:sp>
        <p:sp>
          <p:nvSpPr>
            <p:cNvPr id="40" name="Freeform 33">
              <a:extLst>
                <a:ext uri="{FF2B5EF4-FFF2-40B4-BE49-F238E27FC236}">
                  <a16:creationId xmlns:a16="http://schemas.microsoft.com/office/drawing/2014/main" id="{3F9BD763-ED9C-5408-15C2-8CECAEAB18A8}"/>
                </a:ext>
              </a:extLst>
            </p:cNvPr>
            <p:cNvSpPr>
              <a:spLocks/>
            </p:cNvSpPr>
            <p:nvPr/>
          </p:nvSpPr>
          <p:spPr bwMode="auto">
            <a:xfrm>
              <a:off x="8486776" y="-1323975"/>
              <a:ext cx="781050" cy="606425"/>
            </a:xfrm>
            <a:custGeom>
              <a:avLst/>
              <a:gdLst>
                <a:gd name="T0" fmla="*/ 298 w 335"/>
                <a:gd name="T1" fmla="*/ 11 h 261"/>
                <a:gd name="T2" fmla="*/ 274 w 335"/>
                <a:gd name="T3" fmla="*/ 40 h 261"/>
                <a:gd name="T4" fmla="*/ 262 w 335"/>
                <a:gd name="T5" fmla="*/ 59 h 261"/>
                <a:gd name="T6" fmla="*/ 240 w 335"/>
                <a:gd name="T7" fmla="*/ 67 h 261"/>
                <a:gd name="T8" fmla="*/ 230 w 335"/>
                <a:gd name="T9" fmla="*/ 69 h 261"/>
                <a:gd name="T10" fmla="*/ 216 w 335"/>
                <a:gd name="T11" fmla="*/ 69 h 261"/>
                <a:gd name="T12" fmla="*/ 199 w 335"/>
                <a:gd name="T13" fmla="*/ 49 h 261"/>
                <a:gd name="T14" fmla="*/ 175 w 335"/>
                <a:gd name="T15" fmla="*/ 46 h 261"/>
                <a:gd name="T16" fmla="*/ 170 w 335"/>
                <a:gd name="T17" fmla="*/ 61 h 261"/>
                <a:gd name="T18" fmla="*/ 160 w 335"/>
                <a:gd name="T19" fmla="*/ 70 h 261"/>
                <a:gd name="T20" fmla="*/ 127 w 335"/>
                <a:gd name="T21" fmla="*/ 82 h 261"/>
                <a:gd name="T22" fmla="*/ 105 w 335"/>
                <a:gd name="T23" fmla="*/ 77 h 261"/>
                <a:gd name="T24" fmla="*/ 79 w 335"/>
                <a:gd name="T25" fmla="*/ 78 h 261"/>
                <a:gd name="T26" fmla="*/ 51 w 335"/>
                <a:gd name="T27" fmla="*/ 61 h 261"/>
                <a:gd name="T28" fmla="*/ 7 w 335"/>
                <a:gd name="T29" fmla="*/ 62 h 261"/>
                <a:gd name="T30" fmla="*/ 6 w 335"/>
                <a:gd name="T31" fmla="*/ 81 h 261"/>
                <a:gd name="T32" fmla="*/ 15 w 335"/>
                <a:gd name="T33" fmla="*/ 100 h 261"/>
                <a:gd name="T34" fmla="*/ 34 w 335"/>
                <a:gd name="T35" fmla="*/ 126 h 261"/>
                <a:gd name="T36" fmla="*/ 48 w 335"/>
                <a:gd name="T37" fmla="*/ 159 h 261"/>
                <a:gd name="T38" fmla="*/ 73 w 335"/>
                <a:gd name="T39" fmla="*/ 184 h 261"/>
                <a:gd name="T40" fmla="*/ 54 w 335"/>
                <a:gd name="T41" fmla="*/ 216 h 261"/>
                <a:gd name="T42" fmla="*/ 86 w 335"/>
                <a:gd name="T43" fmla="*/ 230 h 261"/>
                <a:gd name="T44" fmla="*/ 122 w 335"/>
                <a:gd name="T45" fmla="*/ 223 h 261"/>
                <a:gd name="T46" fmla="*/ 131 w 335"/>
                <a:gd name="T47" fmla="*/ 244 h 261"/>
                <a:gd name="T48" fmla="*/ 154 w 335"/>
                <a:gd name="T49" fmla="*/ 247 h 261"/>
                <a:gd name="T50" fmla="*/ 186 w 335"/>
                <a:gd name="T51" fmla="*/ 259 h 261"/>
                <a:gd name="T52" fmla="*/ 200 w 335"/>
                <a:gd name="T53" fmla="*/ 238 h 261"/>
                <a:gd name="T54" fmla="*/ 226 w 335"/>
                <a:gd name="T55" fmla="*/ 225 h 261"/>
                <a:gd name="T56" fmla="*/ 252 w 335"/>
                <a:gd name="T57" fmla="*/ 243 h 261"/>
                <a:gd name="T58" fmla="*/ 267 w 335"/>
                <a:gd name="T59" fmla="*/ 238 h 261"/>
                <a:gd name="T60" fmla="*/ 259 w 335"/>
                <a:gd name="T61" fmla="*/ 220 h 261"/>
                <a:gd name="T62" fmla="*/ 248 w 335"/>
                <a:gd name="T63" fmla="*/ 207 h 261"/>
                <a:gd name="T64" fmla="*/ 240 w 335"/>
                <a:gd name="T65" fmla="*/ 186 h 261"/>
                <a:gd name="T66" fmla="*/ 226 w 335"/>
                <a:gd name="T67" fmla="*/ 181 h 261"/>
                <a:gd name="T68" fmla="*/ 197 w 335"/>
                <a:gd name="T69" fmla="*/ 169 h 261"/>
                <a:gd name="T70" fmla="*/ 191 w 335"/>
                <a:gd name="T71" fmla="*/ 156 h 261"/>
                <a:gd name="T72" fmla="*/ 203 w 335"/>
                <a:gd name="T73" fmla="*/ 137 h 261"/>
                <a:gd name="T74" fmla="*/ 227 w 335"/>
                <a:gd name="T75" fmla="*/ 143 h 261"/>
                <a:gd name="T76" fmla="*/ 255 w 335"/>
                <a:gd name="T77" fmla="*/ 126 h 261"/>
                <a:gd name="T78" fmla="*/ 284 w 335"/>
                <a:gd name="T79" fmla="*/ 116 h 261"/>
                <a:gd name="T80" fmla="*/ 290 w 335"/>
                <a:gd name="T81" fmla="*/ 107 h 261"/>
                <a:gd name="T82" fmla="*/ 298 w 335"/>
                <a:gd name="T83" fmla="*/ 98 h 261"/>
                <a:gd name="T84" fmla="*/ 306 w 335"/>
                <a:gd name="T85" fmla="*/ 97 h 261"/>
                <a:gd name="T86" fmla="*/ 316 w 335"/>
                <a:gd name="T87" fmla="*/ 84 h 261"/>
                <a:gd name="T88" fmla="*/ 325 w 335"/>
                <a:gd name="T89" fmla="*/ 55 h 261"/>
                <a:gd name="T90" fmla="*/ 328 w 335"/>
                <a:gd name="T91" fmla="*/ 38 h 261"/>
                <a:gd name="T92" fmla="*/ 323 w 335"/>
                <a:gd name="T93" fmla="*/ 9 h 261"/>
                <a:gd name="T94" fmla="*/ 301 w 335"/>
                <a:gd name="T95" fmla="*/ 1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35" h="261">
                  <a:moveTo>
                    <a:pt x="301" y="1"/>
                  </a:moveTo>
                  <a:cubicBezTo>
                    <a:pt x="301" y="1"/>
                    <a:pt x="301" y="6"/>
                    <a:pt x="301" y="6"/>
                  </a:cubicBezTo>
                  <a:cubicBezTo>
                    <a:pt x="297" y="6"/>
                    <a:pt x="299" y="9"/>
                    <a:pt x="298" y="11"/>
                  </a:cubicBezTo>
                  <a:cubicBezTo>
                    <a:pt x="294" y="11"/>
                    <a:pt x="290" y="11"/>
                    <a:pt x="287" y="11"/>
                  </a:cubicBezTo>
                  <a:cubicBezTo>
                    <a:pt x="285" y="15"/>
                    <a:pt x="284" y="23"/>
                    <a:pt x="279" y="23"/>
                  </a:cubicBezTo>
                  <a:cubicBezTo>
                    <a:pt x="270" y="24"/>
                    <a:pt x="276" y="34"/>
                    <a:pt x="274" y="40"/>
                  </a:cubicBezTo>
                  <a:cubicBezTo>
                    <a:pt x="272" y="43"/>
                    <a:pt x="268" y="42"/>
                    <a:pt x="269" y="46"/>
                  </a:cubicBezTo>
                  <a:cubicBezTo>
                    <a:pt x="269" y="50"/>
                    <a:pt x="268" y="55"/>
                    <a:pt x="267" y="58"/>
                  </a:cubicBezTo>
                  <a:cubicBezTo>
                    <a:pt x="266" y="60"/>
                    <a:pt x="263" y="59"/>
                    <a:pt x="262" y="59"/>
                  </a:cubicBezTo>
                  <a:cubicBezTo>
                    <a:pt x="258" y="60"/>
                    <a:pt x="260" y="63"/>
                    <a:pt x="260" y="66"/>
                  </a:cubicBezTo>
                  <a:cubicBezTo>
                    <a:pt x="255" y="68"/>
                    <a:pt x="253" y="61"/>
                    <a:pt x="250" y="60"/>
                  </a:cubicBezTo>
                  <a:cubicBezTo>
                    <a:pt x="249" y="64"/>
                    <a:pt x="244" y="68"/>
                    <a:pt x="240" y="67"/>
                  </a:cubicBezTo>
                  <a:cubicBezTo>
                    <a:pt x="240" y="65"/>
                    <a:pt x="239" y="60"/>
                    <a:pt x="235" y="62"/>
                  </a:cubicBezTo>
                  <a:cubicBezTo>
                    <a:pt x="234" y="63"/>
                    <a:pt x="235" y="65"/>
                    <a:pt x="234" y="66"/>
                  </a:cubicBezTo>
                  <a:cubicBezTo>
                    <a:pt x="233" y="67"/>
                    <a:pt x="231" y="67"/>
                    <a:pt x="230" y="69"/>
                  </a:cubicBezTo>
                  <a:cubicBezTo>
                    <a:pt x="228" y="73"/>
                    <a:pt x="230" y="82"/>
                    <a:pt x="223" y="80"/>
                  </a:cubicBezTo>
                  <a:cubicBezTo>
                    <a:pt x="223" y="76"/>
                    <a:pt x="218" y="79"/>
                    <a:pt x="216" y="77"/>
                  </a:cubicBezTo>
                  <a:cubicBezTo>
                    <a:pt x="214" y="75"/>
                    <a:pt x="216" y="71"/>
                    <a:pt x="216" y="69"/>
                  </a:cubicBezTo>
                  <a:cubicBezTo>
                    <a:pt x="216" y="60"/>
                    <a:pt x="210" y="67"/>
                    <a:pt x="205" y="65"/>
                  </a:cubicBezTo>
                  <a:cubicBezTo>
                    <a:pt x="204" y="62"/>
                    <a:pt x="206" y="57"/>
                    <a:pt x="204" y="55"/>
                  </a:cubicBezTo>
                  <a:cubicBezTo>
                    <a:pt x="202" y="53"/>
                    <a:pt x="200" y="52"/>
                    <a:pt x="199" y="49"/>
                  </a:cubicBezTo>
                  <a:cubicBezTo>
                    <a:pt x="199" y="49"/>
                    <a:pt x="198" y="49"/>
                    <a:pt x="198" y="48"/>
                  </a:cubicBezTo>
                  <a:cubicBezTo>
                    <a:pt x="195" y="48"/>
                    <a:pt x="183" y="53"/>
                    <a:pt x="183" y="47"/>
                  </a:cubicBezTo>
                  <a:cubicBezTo>
                    <a:pt x="181" y="46"/>
                    <a:pt x="177" y="45"/>
                    <a:pt x="175" y="46"/>
                  </a:cubicBezTo>
                  <a:cubicBezTo>
                    <a:pt x="172" y="48"/>
                    <a:pt x="174" y="51"/>
                    <a:pt x="173" y="53"/>
                  </a:cubicBezTo>
                  <a:cubicBezTo>
                    <a:pt x="173" y="55"/>
                    <a:pt x="171" y="55"/>
                    <a:pt x="171" y="57"/>
                  </a:cubicBezTo>
                  <a:cubicBezTo>
                    <a:pt x="170" y="59"/>
                    <a:pt x="170" y="60"/>
                    <a:pt x="170" y="61"/>
                  </a:cubicBezTo>
                  <a:cubicBezTo>
                    <a:pt x="170" y="63"/>
                    <a:pt x="168" y="63"/>
                    <a:pt x="166" y="63"/>
                  </a:cubicBezTo>
                  <a:cubicBezTo>
                    <a:pt x="164" y="64"/>
                    <a:pt x="163" y="63"/>
                    <a:pt x="163" y="66"/>
                  </a:cubicBezTo>
                  <a:cubicBezTo>
                    <a:pt x="162" y="67"/>
                    <a:pt x="161" y="70"/>
                    <a:pt x="160" y="70"/>
                  </a:cubicBezTo>
                  <a:cubicBezTo>
                    <a:pt x="154" y="71"/>
                    <a:pt x="148" y="69"/>
                    <a:pt x="142" y="73"/>
                  </a:cubicBezTo>
                  <a:cubicBezTo>
                    <a:pt x="143" y="79"/>
                    <a:pt x="135" y="77"/>
                    <a:pt x="132" y="78"/>
                  </a:cubicBezTo>
                  <a:cubicBezTo>
                    <a:pt x="129" y="78"/>
                    <a:pt x="129" y="81"/>
                    <a:pt x="127" y="82"/>
                  </a:cubicBezTo>
                  <a:cubicBezTo>
                    <a:pt x="125" y="83"/>
                    <a:pt x="123" y="81"/>
                    <a:pt x="121" y="81"/>
                  </a:cubicBezTo>
                  <a:cubicBezTo>
                    <a:pt x="117" y="78"/>
                    <a:pt x="116" y="70"/>
                    <a:pt x="111" y="70"/>
                  </a:cubicBezTo>
                  <a:cubicBezTo>
                    <a:pt x="106" y="71"/>
                    <a:pt x="107" y="74"/>
                    <a:pt x="105" y="77"/>
                  </a:cubicBezTo>
                  <a:cubicBezTo>
                    <a:pt x="103" y="80"/>
                    <a:pt x="100" y="79"/>
                    <a:pt x="97" y="79"/>
                  </a:cubicBezTo>
                  <a:cubicBezTo>
                    <a:pt x="96" y="81"/>
                    <a:pt x="97" y="84"/>
                    <a:pt x="96" y="86"/>
                  </a:cubicBezTo>
                  <a:cubicBezTo>
                    <a:pt x="90" y="86"/>
                    <a:pt x="80" y="86"/>
                    <a:pt x="79" y="78"/>
                  </a:cubicBezTo>
                  <a:cubicBezTo>
                    <a:pt x="78" y="75"/>
                    <a:pt x="80" y="67"/>
                    <a:pt x="73" y="68"/>
                  </a:cubicBezTo>
                  <a:cubicBezTo>
                    <a:pt x="70" y="69"/>
                    <a:pt x="64" y="75"/>
                    <a:pt x="61" y="70"/>
                  </a:cubicBezTo>
                  <a:cubicBezTo>
                    <a:pt x="59" y="66"/>
                    <a:pt x="58" y="61"/>
                    <a:pt x="51" y="61"/>
                  </a:cubicBezTo>
                  <a:cubicBezTo>
                    <a:pt x="50" y="69"/>
                    <a:pt x="46" y="68"/>
                    <a:pt x="39" y="68"/>
                  </a:cubicBezTo>
                  <a:cubicBezTo>
                    <a:pt x="31" y="67"/>
                    <a:pt x="20" y="69"/>
                    <a:pt x="13" y="64"/>
                  </a:cubicBezTo>
                  <a:cubicBezTo>
                    <a:pt x="12" y="63"/>
                    <a:pt x="9" y="63"/>
                    <a:pt x="7" y="62"/>
                  </a:cubicBezTo>
                  <a:cubicBezTo>
                    <a:pt x="7" y="64"/>
                    <a:pt x="6" y="65"/>
                    <a:pt x="7" y="67"/>
                  </a:cubicBezTo>
                  <a:cubicBezTo>
                    <a:pt x="7" y="69"/>
                    <a:pt x="10" y="70"/>
                    <a:pt x="8" y="72"/>
                  </a:cubicBezTo>
                  <a:cubicBezTo>
                    <a:pt x="6" y="75"/>
                    <a:pt x="4" y="77"/>
                    <a:pt x="6" y="81"/>
                  </a:cubicBezTo>
                  <a:cubicBezTo>
                    <a:pt x="9" y="84"/>
                    <a:pt x="5" y="85"/>
                    <a:pt x="3" y="87"/>
                  </a:cubicBezTo>
                  <a:cubicBezTo>
                    <a:pt x="0" y="89"/>
                    <a:pt x="2" y="91"/>
                    <a:pt x="3" y="93"/>
                  </a:cubicBezTo>
                  <a:cubicBezTo>
                    <a:pt x="9" y="93"/>
                    <a:pt x="14" y="94"/>
                    <a:pt x="15" y="100"/>
                  </a:cubicBezTo>
                  <a:cubicBezTo>
                    <a:pt x="15" y="107"/>
                    <a:pt x="17" y="109"/>
                    <a:pt x="24" y="113"/>
                  </a:cubicBezTo>
                  <a:cubicBezTo>
                    <a:pt x="26" y="114"/>
                    <a:pt x="28" y="116"/>
                    <a:pt x="29" y="120"/>
                  </a:cubicBezTo>
                  <a:cubicBezTo>
                    <a:pt x="30" y="122"/>
                    <a:pt x="31" y="126"/>
                    <a:pt x="34" y="126"/>
                  </a:cubicBezTo>
                  <a:cubicBezTo>
                    <a:pt x="34" y="128"/>
                    <a:pt x="34" y="132"/>
                    <a:pt x="37" y="133"/>
                  </a:cubicBezTo>
                  <a:cubicBezTo>
                    <a:pt x="40" y="134"/>
                    <a:pt x="45" y="132"/>
                    <a:pt x="47" y="134"/>
                  </a:cubicBezTo>
                  <a:cubicBezTo>
                    <a:pt x="54" y="139"/>
                    <a:pt x="46" y="151"/>
                    <a:pt x="48" y="159"/>
                  </a:cubicBezTo>
                  <a:cubicBezTo>
                    <a:pt x="54" y="157"/>
                    <a:pt x="52" y="169"/>
                    <a:pt x="53" y="173"/>
                  </a:cubicBezTo>
                  <a:cubicBezTo>
                    <a:pt x="57" y="173"/>
                    <a:pt x="58" y="177"/>
                    <a:pt x="59" y="180"/>
                  </a:cubicBezTo>
                  <a:cubicBezTo>
                    <a:pt x="63" y="185"/>
                    <a:pt x="68" y="183"/>
                    <a:pt x="73" y="184"/>
                  </a:cubicBezTo>
                  <a:cubicBezTo>
                    <a:pt x="72" y="188"/>
                    <a:pt x="71" y="192"/>
                    <a:pt x="71" y="197"/>
                  </a:cubicBezTo>
                  <a:cubicBezTo>
                    <a:pt x="71" y="202"/>
                    <a:pt x="65" y="202"/>
                    <a:pt x="62" y="204"/>
                  </a:cubicBezTo>
                  <a:cubicBezTo>
                    <a:pt x="58" y="208"/>
                    <a:pt x="55" y="212"/>
                    <a:pt x="54" y="216"/>
                  </a:cubicBezTo>
                  <a:cubicBezTo>
                    <a:pt x="55" y="216"/>
                    <a:pt x="57" y="217"/>
                    <a:pt x="58" y="218"/>
                  </a:cubicBezTo>
                  <a:cubicBezTo>
                    <a:pt x="61" y="220"/>
                    <a:pt x="61" y="224"/>
                    <a:pt x="63" y="226"/>
                  </a:cubicBezTo>
                  <a:cubicBezTo>
                    <a:pt x="67" y="231"/>
                    <a:pt x="80" y="233"/>
                    <a:pt x="86" y="230"/>
                  </a:cubicBezTo>
                  <a:cubicBezTo>
                    <a:pt x="88" y="228"/>
                    <a:pt x="91" y="226"/>
                    <a:pt x="94" y="226"/>
                  </a:cubicBezTo>
                  <a:cubicBezTo>
                    <a:pt x="99" y="225"/>
                    <a:pt x="105" y="227"/>
                    <a:pt x="110" y="226"/>
                  </a:cubicBezTo>
                  <a:cubicBezTo>
                    <a:pt x="114" y="225"/>
                    <a:pt x="118" y="225"/>
                    <a:pt x="122" y="223"/>
                  </a:cubicBezTo>
                  <a:cubicBezTo>
                    <a:pt x="126" y="222"/>
                    <a:pt x="129" y="218"/>
                    <a:pt x="133" y="219"/>
                  </a:cubicBezTo>
                  <a:cubicBezTo>
                    <a:pt x="133" y="227"/>
                    <a:pt x="133" y="236"/>
                    <a:pt x="132" y="244"/>
                  </a:cubicBezTo>
                  <a:cubicBezTo>
                    <a:pt x="132" y="244"/>
                    <a:pt x="132" y="244"/>
                    <a:pt x="131" y="244"/>
                  </a:cubicBezTo>
                  <a:cubicBezTo>
                    <a:pt x="131" y="248"/>
                    <a:pt x="127" y="248"/>
                    <a:pt x="126" y="251"/>
                  </a:cubicBezTo>
                  <a:cubicBezTo>
                    <a:pt x="132" y="251"/>
                    <a:pt x="137" y="256"/>
                    <a:pt x="144" y="255"/>
                  </a:cubicBezTo>
                  <a:cubicBezTo>
                    <a:pt x="149" y="255"/>
                    <a:pt x="150" y="249"/>
                    <a:pt x="154" y="247"/>
                  </a:cubicBezTo>
                  <a:cubicBezTo>
                    <a:pt x="159" y="245"/>
                    <a:pt x="166" y="247"/>
                    <a:pt x="171" y="249"/>
                  </a:cubicBezTo>
                  <a:cubicBezTo>
                    <a:pt x="176" y="251"/>
                    <a:pt x="181" y="256"/>
                    <a:pt x="186" y="251"/>
                  </a:cubicBezTo>
                  <a:cubicBezTo>
                    <a:pt x="191" y="253"/>
                    <a:pt x="188" y="256"/>
                    <a:pt x="186" y="259"/>
                  </a:cubicBezTo>
                  <a:cubicBezTo>
                    <a:pt x="189" y="259"/>
                    <a:pt x="192" y="261"/>
                    <a:pt x="196" y="260"/>
                  </a:cubicBezTo>
                  <a:cubicBezTo>
                    <a:pt x="198" y="257"/>
                    <a:pt x="196" y="250"/>
                    <a:pt x="202" y="250"/>
                  </a:cubicBezTo>
                  <a:cubicBezTo>
                    <a:pt x="204" y="245"/>
                    <a:pt x="200" y="243"/>
                    <a:pt x="200" y="238"/>
                  </a:cubicBezTo>
                  <a:cubicBezTo>
                    <a:pt x="207" y="236"/>
                    <a:pt x="198" y="222"/>
                    <a:pt x="197" y="219"/>
                  </a:cubicBezTo>
                  <a:cubicBezTo>
                    <a:pt x="201" y="218"/>
                    <a:pt x="210" y="215"/>
                    <a:pt x="209" y="222"/>
                  </a:cubicBezTo>
                  <a:cubicBezTo>
                    <a:pt x="215" y="222"/>
                    <a:pt x="222" y="220"/>
                    <a:pt x="226" y="225"/>
                  </a:cubicBezTo>
                  <a:cubicBezTo>
                    <a:pt x="228" y="227"/>
                    <a:pt x="234" y="233"/>
                    <a:pt x="233" y="237"/>
                  </a:cubicBezTo>
                  <a:cubicBezTo>
                    <a:pt x="234" y="237"/>
                    <a:pt x="236" y="237"/>
                    <a:pt x="237" y="236"/>
                  </a:cubicBezTo>
                  <a:cubicBezTo>
                    <a:pt x="239" y="226"/>
                    <a:pt x="254" y="235"/>
                    <a:pt x="252" y="243"/>
                  </a:cubicBezTo>
                  <a:cubicBezTo>
                    <a:pt x="253" y="243"/>
                    <a:pt x="254" y="243"/>
                    <a:pt x="255" y="243"/>
                  </a:cubicBezTo>
                  <a:cubicBezTo>
                    <a:pt x="256" y="243"/>
                    <a:pt x="257" y="242"/>
                    <a:pt x="258" y="242"/>
                  </a:cubicBezTo>
                  <a:cubicBezTo>
                    <a:pt x="262" y="242"/>
                    <a:pt x="264" y="238"/>
                    <a:pt x="267" y="238"/>
                  </a:cubicBezTo>
                  <a:cubicBezTo>
                    <a:pt x="264" y="234"/>
                    <a:pt x="263" y="237"/>
                    <a:pt x="262" y="232"/>
                  </a:cubicBezTo>
                  <a:cubicBezTo>
                    <a:pt x="262" y="228"/>
                    <a:pt x="259" y="228"/>
                    <a:pt x="256" y="225"/>
                  </a:cubicBezTo>
                  <a:cubicBezTo>
                    <a:pt x="257" y="223"/>
                    <a:pt x="260" y="224"/>
                    <a:pt x="259" y="220"/>
                  </a:cubicBezTo>
                  <a:cubicBezTo>
                    <a:pt x="258" y="218"/>
                    <a:pt x="252" y="216"/>
                    <a:pt x="253" y="212"/>
                  </a:cubicBezTo>
                  <a:cubicBezTo>
                    <a:pt x="251" y="212"/>
                    <a:pt x="249" y="213"/>
                    <a:pt x="247" y="213"/>
                  </a:cubicBezTo>
                  <a:cubicBezTo>
                    <a:pt x="247" y="211"/>
                    <a:pt x="248" y="209"/>
                    <a:pt x="248" y="207"/>
                  </a:cubicBezTo>
                  <a:cubicBezTo>
                    <a:pt x="245" y="207"/>
                    <a:pt x="241" y="205"/>
                    <a:pt x="239" y="203"/>
                  </a:cubicBezTo>
                  <a:cubicBezTo>
                    <a:pt x="238" y="202"/>
                    <a:pt x="236" y="200"/>
                    <a:pt x="235" y="198"/>
                  </a:cubicBezTo>
                  <a:cubicBezTo>
                    <a:pt x="231" y="193"/>
                    <a:pt x="236" y="188"/>
                    <a:pt x="240" y="186"/>
                  </a:cubicBezTo>
                  <a:cubicBezTo>
                    <a:pt x="242" y="182"/>
                    <a:pt x="232" y="183"/>
                    <a:pt x="229" y="183"/>
                  </a:cubicBezTo>
                  <a:cubicBezTo>
                    <a:pt x="229" y="183"/>
                    <a:pt x="229" y="183"/>
                    <a:pt x="229" y="184"/>
                  </a:cubicBezTo>
                  <a:cubicBezTo>
                    <a:pt x="227" y="184"/>
                    <a:pt x="226" y="183"/>
                    <a:pt x="226" y="181"/>
                  </a:cubicBezTo>
                  <a:cubicBezTo>
                    <a:pt x="222" y="181"/>
                    <a:pt x="218" y="184"/>
                    <a:pt x="215" y="179"/>
                  </a:cubicBezTo>
                  <a:cubicBezTo>
                    <a:pt x="213" y="176"/>
                    <a:pt x="212" y="173"/>
                    <a:pt x="207" y="174"/>
                  </a:cubicBezTo>
                  <a:cubicBezTo>
                    <a:pt x="205" y="169"/>
                    <a:pt x="202" y="169"/>
                    <a:pt x="197" y="169"/>
                  </a:cubicBezTo>
                  <a:cubicBezTo>
                    <a:pt x="194" y="169"/>
                    <a:pt x="194" y="169"/>
                    <a:pt x="194" y="167"/>
                  </a:cubicBezTo>
                  <a:cubicBezTo>
                    <a:pt x="194" y="164"/>
                    <a:pt x="190" y="165"/>
                    <a:pt x="188" y="165"/>
                  </a:cubicBezTo>
                  <a:cubicBezTo>
                    <a:pt x="188" y="162"/>
                    <a:pt x="189" y="158"/>
                    <a:pt x="191" y="156"/>
                  </a:cubicBezTo>
                  <a:cubicBezTo>
                    <a:pt x="195" y="156"/>
                    <a:pt x="194" y="146"/>
                    <a:pt x="192" y="144"/>
                  </a:cubicBezTo>
                  <a:cubicBezTo>
                    <a:pt x="196" y="143"/>
                    <a:pt x="200" y="144"/>
                    <a:pt x="204" y="144"/>
                  </a:cubicBezTo>
                  <a:cubicBezTo>
                    <a:pt x="205" y="141"/>
                    <a:pt x="202" y="140"/>
                    <a:pt x="203" y="137"/>
                  </a:cubicBezTo>
                  <a:cubicBezTo>
                    <a:pt x="206" y="136"/>
                    <a:pt x="209" y="137"/>
                    <a:pt x="212" y="137"/>
                  </a:cubicBezTo>
                  <a:cubicBezTo>
                    <a:pt x="213" y="143"/>
                    <a:pt x="215" y="146"/>
                    <a:pt x="222" y="146"/>
                  </a:cubicBezTo>
                  <a:cubicBezTo>
                    <a:pt x="225" y="146"/>
                    <a:pt x="226" y="146"/>
                    <a:pt x="227" y="143"/>
                  </a:cubicBezTo>
                  <a:cubicBezTo>
                    <a:pt x="228" y="139"/>
                    <a:pt x="229" y="138"/>
                    <a:pt x="233" y="135"/>
                  </a:cubicBezTo>
                  <a:cubicBezTo>
                    <a:pt x="236" y="133"/>
                    <a:pt x="240" y="130"/>
                    <a:pt x="243" y="128"/>
                  </a:cubicBezTo>
                  <a:cubicBezTo>
                    <a:pt x="247" y="126"/>
                    <a:pt x="251" y="127"/>
                    <a:pt x="255" y="126"/>
                  </a:cubicBezTo>
                  <a:cubicBezTo>
                    <a:pt x="260" y="125"/>
                    <a:pt x="258" y="111"/>
                    <a:pt x="264" y="117"/>
                  </a:cubicBezTo>
                  <a:cubicBezTo>
                    <a:pt x="264" y="116"/>
                    <a:pt x="264" y="111"/>
                    <a:pt x="267" y="111"/>
                  </a:cubicBezTo>
                  <a:cubicBezTo>
                    <a:pt x="273" y="112"/>
                    <a:pt x="277" y="116"/>
                    <a:pt x="284" y="116"/>
                  </a:cubicBezTo>
                  <a:cubicBezTo>
                    <a:pt x="284" y="114"/>
                    <a:pt x="284" y="111"/>
                    <a:pt x="282" y="110"/>
                  </a:cubicBezTo>
                  <a:cubicBezTo>
                    <a:pt x="285" y="110"/>
                    <a:pt x="287" y="112"/>
                    <a:pt x="290" y="112"/>
                  </a:cubicBezTo>
                  <a:cubicBezTo>
                    <a:pt x="290" y="110"/>
                    <a:pt x="290" y="109"/>
                    <a:pt x="290" y="107"/>
                  </a:cubicBezTo>
                  <a:cubicBezTo>
                    <a:pt x="291" y="105"/>
                    <a:pt x="292" y="105"/>
                    <a:pt x="292" y="103"/>
                  </a:cubicBezTo>
                  <a:cubicBezTo>
                    <a:pt x="292" y="102"/>
                    <a:pt x="287" y="97"/>
                    <a:pt x="290" y="97"/>
                  </a:cubicBezTo>
                  <a:cubicBezTo>
                    <a:pt x="292" y="96"/>
                    <a:pt x="296" y="97"/>
                    <a:pt x="298" y="98"/>
                  </a:cubicBezTo>
                  <a:cubicBezTo>
                    <a:pt x="301" y="99"/>
                    <a:pt x="300" y="102"/>
                    <a:pt x="305" y="102"/>
                  </a:cubicBezTo>
                  <a:cubicBezTo>
                    <a:pt x="305" y="101"/>
                    <a:pt x="305" y="99"/>
                    <a:pt x="305" y="97"/>
                  </a:cubicBezTo>
                  <a:cubicBezTo>
                    <a:pt x="305" y="97"/>
                    <a:pt x="306" y="97"/>
                    <a:pt x="306" y="97"/>
                  </a:cubicBezTo>
                  <a:cubicBezTo>
                    <a:pt x="306" y="93"/>
                    <a:pt x="306" y="87"/>
                    <a:pt x="312" y="91"/>
                  </a:cubicBezTo>
                  <a:cubicBezTo>
                    <a:pt x="312" y="87"/>
                    <a:pt x="316" y="88"/>
                    <a:pt x="319" y="87"/>
                  </a:cubicBezTo>
                  <a:cubicBezTo>
                    <a:pt x="319" y="86"/>
                    <a:pt x="317" y="84"/>
                    <a:pt x="316" y="84"/>
                  </a:cubicBezTo>
                  <a:cubicBezTo>
                    <a:pt x="315" y="81"/>
                    <a:pt x="321" y="79"/>
                    <a:pt x="322" y="77"/>
                  </a:cubicBezTo>
                  <a:cubicBezTo>
                    <a:pt x="326" y="72"/>
                    <a:pt x="327" y="69"/>
                    <a:pt x="327" y="63"/>
                  </a:cubicBezTo>
                  <a:cubicBezTo>
                    <a:pt x="320" y="61"/>
                    <a:pt x="326" y="57"/>
                    <a:pt x="325" y="55"/>
                  </a:cubicBezTo>
                  <a:cubicBezTo>
                    <a:pt x="328" y="54"/>
                    <a:pt x="330" y="55"/>
                    <a:pt x="333" y="55"/>
                  </a:cubicBezTo>
                  <a:cubicBezTo>
                    <a:pt x="333" y="52"/>
                    <a:pt x="335" y="47"/>
                    <a:pt x="333" y="45"/>
                  </a:cubicBezTo>
                  <a:cubicBezTo>
                    <a:pt x="331" y="42"/>
                    <a:pt x="327" y="42"/>
                    <a:pt x="328" y="38"/>
                  </a:cubicBezTo>
                  <a:cubicBezTo>
                    <a:pt x="329" y="38"/>
                    <a:pt x="329" y="37"/>
                    <a:pt x="331" y="37"/>
                  </a:cubicBezTo>
                  <a:cubicBezTo>
                    <a:pt x="331" y="30"/>
                    <a:pt x="334" y="22"/>
                    <a:pt x="330" y="16"/>
                  </a:cubicBezTo>
                  <a:cubicBezTo>
                    <a:pt x="328" y="14"/>
                    <a:pt x="323" y="11"/>
                    <a:pt x="323" y="9"/>
                  </a:cubicBezTo>
                  <a:cubicBezTo>
                    <a:pt x="323" y="8"/>
                    <a:pt x="323" y="8"/>
                    <a:pt x="323" y="8"/>
                  </a:cubicBezTo>
                  <a:cubicBezTo>
                    <a:pt x="320" y="7"/>
                    <a:pt x="316" y="6"/>
                    <a:pt x="315" y="5"/>
                  </a:cubicBezTo>
                  <a:cubicBezTo>
                    <a:pt x="311" y="2"/>
                    <a:pt x="306" y="0"/>
                    <a:pt x="301" y="1"/>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d-ID" sz="1400" b="0" i="0" u="none" strike="noStrike" kern="0" cap="none" spc="0" normalizeH="0" baseline="0" noProof="0">
                <a:ln>
                  <a:noFill/>
                </a:ln>
                <a:solidFill>
                  <a:srgbClr val="E7E6E6"/>
                </a:solidFill>
                <a:effectLst/>
                <a:uLnTx/>
                <a:uFillTx/>
                <a:latin typeface="Arial"/>
                <a:cs typeface="Arial"/>
                <a:sym typeface="Arial"/>
              </a:endParaRPr>
            </a:p>
          </p:txBody>
        </p:sp>
        <p:sp>
          <p:nvSpPr>
            <p:cNvPr id="41" name="Freeform 34">
              <a:extLst>
                <a:ext uri="{FF2B5EF4-FFF2-40B4-BE49-F238E27FC236}">
                  <a16:creationId xmlns:a16="http://schemas.microsoft.com/office/drawing/2014/main" id="{BC5C688A-9432-9372-679B-2D203C06C13A}"/>
                </a:ext>
              </a:extLst>
            </p:cNvPr>
            <p:cNvSpPr>
              <a:spLocks/>
            </p:cNvSpPr>
            <p:nvPr/>
          </p:nvSpPr>
          <p:spPr bwMode="auto">
            <a:xfrm>
              <a:off x="8789988" y="-261938"/>
              <a:ext cx="6350" cy="1588"/>
            </a:xfrm>
            <a:custGeom>
              <a:avLst/>
              <a:gdLst>
                <a:gd name="T0" fmla="*/ 3 w 3"/>
                <a:gd name="T1" fmla="*/ 0 h 1"/>
                <a:gd name="T2" fmla="*/ 0 w 3"/>
                <a:gd name="T3" fmla="*/ 1 h 1"/>
                <a:gd name="T4" fmla="*/ 3 w 3"/>
                <a:gd name="T5" fmla="*/ 0 h 1"/>
              </a:gdLst>
              <a:ahLst/>
              <a:cxnLst>
                <a:cxn ang="0">
                  <a:pos x="T0" y="T1"/>
                </a:cxn>
                <a:cxn ang="0">
                  <a:pos x="T2" y="T3"/>
                </a:cxn>
                <a:cxn ang="0">
                  <a:pos x="T4" y="T5"/>
                </a:cxn>
              </a:cxnLst>
              <a:rect l="0" t="0" r="r" b="b"/>
              <a:pathLst>
                <a:path w="3" h="1">
                  <a:moveTo>
                    <a:pt x="3" y="0"/>
                  </a:moveTo>
                  <a:cubicBezTo>
                    <a:pt x="2" y="0"/>
                    <a:pt x="1" y="0"/>
                    <a:pt x="0" y="1"/>
                  </a:cubicBezTo>
                  <a:cubicBezTo>
                    <a:pt x="1" y="1"/>
                    <a:pt x="2" y="0"/>
                    <a:pt x="3" y="0"/>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d-ID" sz="1400" b="0" i="0" u="none" strike="noStrike" kern="0" cap="none" spc="0" normalizeH="0" baseline="0" noProof="0">
                <a:ln>
                  <a:noFill/>
                </a:ln>
                <a:solidFill>
                  <a:srgbClr val="E7E6E6"/>
                </a:solidFill>
                <a:effectLst/>
                <a:uLnTx/>
                <a:uFillTx/>
                <a:latin typeface="Arial"/>
                <a:cs typeface="Arial"/>
                <a:sym typeface="Arial"/>
              </a:endParaRPr>
            </a:p>
          </p:txBody>
        </p:sp>
        <p:sp>
          <p:nvSpPr>
            <p:cNvPr id="42" name="Freeform 35">
              <a:extLst>
                <a:ext uri="{FF2B5EF4-FFF2-40B4-BE49-F238E27FC236}">
                  <a16:creationId xmlns:a16="http://schemas.microsoft.com/office/drawing/2014/main" id="{6BBCBB97-21EC-A0D4-A4A0-D6F46867748B}"/>
                </a:ext>
              </a:extLst>
            </p:cNvPr>
            <p:cNvSpPr>
              <a:spLocks/>
            </p:cNvSpPr>
            <p:nvPr/>
          </p:nvSpPr>
          <p:spPr bwMode="auto">
            <a:xfrm>
              <a:off x="7427913" y="-2019300"/>
              <a:ext cx="69850" cy="74613"/>
            </a:xfrm>
            <a:custGeom>
              <a:avLst/>
              <a:gdLst>
                <a:gd name="T0" fmla="*/ 16 w 30"/>
                <a:gd name="T1" fmla="*/ 1 h 32"/>
                <a:gd name="T2" fmla="*/ 13 w 30"/>
                <a:gd name="T3" fmla="*/ 1 h 32"/>
                <a:gd name="T4" fmla="*/ 11 w 30"/>
                <a:gd name="T5" fmla="*/ 3 h 32"/>
                <a:gd name="T6" fmla="*/ 9 w 30"/>
                <a:gd name="T7" fmla="*/ 3 h 32"/>
                <a:gd name="T8" fmla="*/ 6 w 30"/>
                <a:gd name="T9" fmla="*/ 5 h 32"/>
                <a:gd name="T10" fmla="*/ 7 w 30"/>
                <a:gd name="T11" fmla="*/ 8 h 32"/>
                <a:gd name="T12" fmla="*/ 7 w 30"/>
                <a:gd name="T13" fmla="*/ 11 h 32"/>
                <a:gd name="T14" fmla="*/ 7 w 30"/>
                <a:gd name="T15" fmla="*/ 12 h 32"/>
                <a:gd name="T16" fmla="*/ 7 w 30"/>
                <a:gd name="T17" fmla="*/ 13 h 32"/>
                <a:gd name="T18" fmla="*/ 5 w 30"/>
                <a:gd name="T19" fmla="*/ 14 h 32"/>
                <a:gd name="T20" fmla="*/ 4 w 30"/>
                <a:gd name="T21" fmla="*/ 16 h 32"/>
                <a:gd name="T22" fmla="*/ 3 w 30"/>
                <a:gd name="T23" fmla="*/ 16 h 32"/>
                <a:gd name="T24" fmla="*/ 2 w 30"/>
                <a:gd name="T25" fmla="*/ 18 h 32"/>
                <a:gd name="T26" fmla="*/ 0 w 30"/>
                <a:gd name="T27" fmla="*/ 20 h 32"/>
                <a:gd name="T28" fmla="*/ 2 w 30"/>
                <a:gd name="T29" fmla="*/ 22 h 32"/>
                <a:gd name="T30" fmla="*/ 3 w 30"/>
                <a:gd name="T31" fmla="*/ 23 h 32"/>
                <a:gd name="T32" fmla="*/ 3 w 30"/>
                <a:gd name="T33" fmla="*/ 24 h 32"/>
                <a:gd name="T34" fmla="*/ 6 w 30"/>
                <a:gd name="T35" fmla="*/ 24 h 32"/>
                <a:gd name="T36" fmla="*/ 8 w 30"/>
                <a:gd name="T37" fmla="*/ 24 h 32"/>
                <a:gd name="T38" fmla="*/ 10 w 30"/>
                <a:gd name="T39" fmla="*/ 24 h 32"/>
                <a:gd name="T40" fmla="*/ 10 w 30"/>
                <a:gd name="T41" fmla="*/ 23 h 32"/>
                <a:gd name="T42" fmla="*/ 11 w 30"/>
                <a:gd name="T43" fmla="*/ 23 h 32"/>
                <a:gd name="T44" fmla="*/ 13 w 30"/>
                <a:gd name="T45" fmla="*/ 24 h 32"/>
                <a:gd name="T46" fmla="*/ 14 w 30"/>
                <a:gd name="T47" fmla="*/ 24 h 32"/>
                <a:gd name="T48" fmla="*/ 15 w 30"/>
                <a:gd name="T49" fmla="*/ 25 h 32"/>
                <a:gd name="T50" fmla="*/ 16 w 30"/>
                <a:gd name="T51" fmla="*/ 25 h 32"/>
                <a:gd name="T52" fmla="*/ 16 w 30"/>
                <a:gd name="T53" fmla="*/ 26 h 32"/>
                <a:gd name="T54" fmla="*/ 16 w 30"/>
                <a:gd name="T55" fmla="*/ 28 h 32"/>
                <a:gd name="T56" fmla="*/ 18 w 30"/>
                <a:gd name="T57" fmla="*/ 30 h 32"/>
                <a:gd name="T58" fmla="*/ 18 w 30"/>
                <a:gd name="T59" fmla="*/ 31 h 32"/>
                <a:gd name="T60" fmla="*/ 18 w 30"/>
                <a:gd name="T61" fmla="*/ 32 h 32"/>
                <a:gd name="T62" fmla="*/ 23 w 30"/>
                <a:gd name="T63" fmla="*/ 30 h 32"/>
                <a:gd name="T64" fmla="*/ 23 w 30"/>
                <a:gd name="T65" fmla="*/ 27 h 32"/>
                <a:gd name="T66" fmla="*/ 26 w 30"/>
                <a:gd name="T67" fmla="*/ 26 h 32"/>
                <a:gd name="T68" fmla="*/ 27 w 30"/>
                <a:gd name="T69" fmla="*/ 26 h 32"/>
                <a:gd name="T70" fmla="*/ 27 w 30"/>
                <a:gd name="T71" fmla="*/ 26 h 32"/>
                <a:gd name="T72" fmla="*/ 23 w 30"/>
                <a:gd name="T73" fmla="*/ 22 h 32"/>
                <a:gd name="T74" fmla="*/ 27 w 30"/>
                <a:gd name="T75" fmla="*/ 26 h 32"/>
                <a:gd name="T76" fmla="*/ 27 w 30"/>
                <a:gd name="T77" fmla="*/ 22 h 32"/>
                <a:gd name="T78" fmla="*/ 27 w 30"/>
                <a:gd name="T79" fmla="*/ 19 h 32"/>
                <a:gd name="T80" fmla="*/ 27 w 30"/>
                <a:gd name="T81" fmla="*/ 16 h 32"/>
                <a:gd name="T82" fmla="*/ 27 w 30"/>
                <a:gd name="T83" fmla="*/ 14 h 32"/>
                <a:gd name="T84" fmla="*/ 28 w 30"/>
                <a:gd name="T85" fmla="*/ 11 h 32"/>
                <a:gd name="T86" fmla="*/ 25 w 30"/>
                <a:gd name="T87" fmla="*/ 12 h 32"/>
                <a:gd name="T88" fmla="*/ 24 w 30"/>
                <a:gd name="T89" fmla="*/ 10 h 32"/>
                <a:gd name="T90" fmla="*/ 24 w 30"/>
                <a:gd name="T91" fmla="*/ 9 h 32"/>
                <a:gd name="T92" fmla="*/ 23 w 30"/>
                <a:gd name="T93" fmla="*/ 8 h 32"/>
                <a:gd name="T94" fmla="*/ 22 w 30"/>
                <a:gd name="T95" fmla="*/ 7 h 32"/>
                <a:gd name="T96" fmla="*/ 22 w 30"/>
                <a:gd name="T97" fmla="*/ 7 h 32"/>
                <a:gd name="T98" fmla="*/ 21 w 30"/>
                <a:gd name="T99" fmla="*/ 6 h 32"/>
                <a:gd name="T100" fmla="*/ 20 w 30"/>
                <a:gd name="T101" fmla="*/ 5 h 32"/>
                <a:gd name="T102" fmla="*/ 22 w 30"/>
                <a:gd name="T103" fmla="*/ 4 h 32"/>
                <a:gd name="T104" fmla="*/ 20 w 30"/>
                <a:gd name="T105" fmla="*/ 1 h 32"/>
                <a:gd name="T106" fmla="*/ 18 w 30"/>
                <a:gd name="T107" fmla="*/ 2 h 32"/>
                <a:gd name="T108" fmla="*/ 18 w 30"/>
                <a:gd name="T109" fmla="*/ 2 h 32"/>
                <a:gd name="T110" fmla="*/ 18 w 30"/>
                <a:gd name="T111" fmla="*/ 6 h 32"/>
                <a:gd name="T112" fmla="*/ 18 w 30"/>
                <a:gd name="T113" fmla="*/ 2 h 32"/>
                <a:gd name="T114" fmla="*/ 17 w 30"/>
                <a:gd name="T115" fmla="*/ 1 h 32"/>
                <a:gd name="T116" fmla="*/ 16 w 30"/>
                <a:gd name="T117"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 h="32">
                  <a:moveTo>
                    <a:pt x="16" y="1"/>
                  </a:moveTo>
                  <a:cubicBezTo>
                    <a:pt x="15" y="0"/>
                    <a:pt x="14" y="0"/>
                    <a:pt x="13" y="1"/>
                  </a:cubicBezTo>
                  <a:cubicBezTo>
                    <a:pt x="12" y="1"/>
                    <a:pt x="12" y="3"/>
                    <a:pt x="11" y="3"/>
                  </a:cubicBezTo>
                  <a:cubicBezTo>
                    <a:pt x="11" y="3"/>
                    <a:pt x="10" y="2"/>
                    <a:pt x="9" y="3"/>
                  </a:cubicBezTo>
                  <a:cubicBezTo>
                    <a:pt x="8" y="3"/>
                    <a:pt x="7" y="4"/>
                    <a:pt x="6" y="5"/>
                  </a:cubicBezTo>
                  <a:cubicBezTo>
                    <a:pt x="6" y="5"/>
                    <a:pt x="6" y="8"/>
                    <a:pt x="7" y="8"/>
                  </a:cubicBezTo>
                  <a:cubicBezTo>
                    <a:pt x="8" y="9"/>
                    <a:pt x="6" y="10"/>
                    <a:pt x="7" y="11"/>
                  </a:cubicBezTo>
                  <a:cubicBezTo>
                    <a:pt x="7" y="11"/>
                    <a:pt x="7" y="11"/>
                    <a:pt x="7" y="12"/>
                  </a:cubicBezTo>
                  <a:cubicBezTo>
                    <a:pt x="7" y="12"/>
                    <a:pt x="7" y="13"/>
                    <a:pt x="7" y="13"/>
                  </a:cubicBezTo>
                  <a:cubicBezTo>
                    <a:pt x="6" y="14"/>
                    <a:pt x="6" y="14"/>
                    <a:pt x="5" y="14"/>
                  </a:cubicBezTo>
                  <a:cubicBezTo>
                    <a:pt x="5" y="15"/>
                    <a:pt x="5" y="15"/>
                    <a:pt x="4" y="16"/>
                  </a:cubicBezTo>
                  <a:cubicBezTo>
                    <a:pt x="4" y="16"/>
                    <a:pt x="3" y="16"/>
                    <a:pt x="3" y="16"/>
                  </a:cubicBezTo>
                  <a:cubicBezTo>
                    <a:pt x="2" y="17"/>
                    <a:pt x="2" y="18"/>
                    <a:pt x="2" y="18"/>
                  </a:cubicBezTo>
                  <a:cubicBezTo>
                    <a:pt x="1" y="19"/>
                    <a:pt x="0" y="18"/>
                    <a:pt x="0" y="20"/>
                  </a:cubicBezTo>
                  <a:cubicBezTo>
                    <a:pt x="0" y="21"/>
                    <a:pt x="1" y="21"/>
                    <a:pt x="2" y="22"/>
                  </a:cubicBezTo>
                  <a:cubicBezTo>
                    <a:pt x="2" y="22"/>
                    <a:pt x="3" y="23"/>
                    <a:pt x="3" y="23"/>
                  </a:cubicBezTo>
                  <a:cubicBezTo>
                    <a:pt x="3" y="24"/>
                    <a:pt x="2" y="25"/>
                    <a:pt x="3" y="24"/>
                  </a:cubicBezTo>
                  <a:cubicBezTo>
                    <a:pt x="4" y="24"/>
                    <a:pt x="5" y="24"/>
                    <a:pt x="6" y="24"/>
                  </a:cubicBezTo>
                  <a:cubicBezTo>
                    <a:pt x="7" y="24"/>
                    <a:pt x="7" y="24"/>
                    <a:pt x="8" y="24"/>
                  </a:cubicBezTo>
                  <a:cubicBezTo>
                    <a:pt x="9" y="24"/>
                    <a:pt x="9" y="24"/>
                    <a:pt x="10" y="24"/>
                  </a:cubicBezTo>
                  <a:cubicBezTo>
                    <a:pt x="10" y="24"/>
                    <a:pt x="11" y="23"/>
                    <a:pt x="10" y="23"/>
                  </a:cubicBezTo>
                  <a:cubicBezTo>
                    <a:pt x="9" y="22"/>
                    <a:pt x="10" y="22"/>
                    <a:pt x="11" y="23"/>
                  </a:cubicBezTo>
                  <a:cubicBezTo>
                    <a:pt x="11" y="23"/>
                    <a:pt x="12" y="24"/>
                    <a:pt x="13" y="24"/>
                  </a:cubicBezTo>
                  <a:cubicBezTo>
                    <a:pt x="13" y="24"/>
                    <a:pt x="14" y="24"/>
                    <a:pt x="14" y="24"/>
                  </a:cubicBezTo>
                  <a:cubicBezTo>
                    <a:pt x="15" y="24"/>
                    <a:pt x="14" y="24"/>
                    <a:pt x="15" y="25"/>
                  </a:cubicBezTo>
                  <a:cubicBezTo>
                    <a:pt x="15" y="25"/>
                    <a:pt x="16" y="25"/>
                    <a:pt x="16" y="25"/>
                  </a:cubicBezTo>
                  <a:cubicBezTo>
                    <a:pt x="16" y="26"/>
                    <a:pt x="16" y="26"/>
                    <a:pt x="16" y="26"/>
                  </a:cubicBezTo>
                  <a:cubicBezTo>
                    <a:pt x="15" y="27"/>
                    <a:pt x="15" y="28"/>
                    <a:pt x="16" y="28"/>
                  </a:cubicBezTo>
                  <a:cubicBezTo>
                    <a:pt x="16" y="29"/>
                    <a:pt x="17" y="29"/>
                    <a:pt x="18" y="30"/>
                  </a:cubicBezTo>
                  <a:cubicBezTo>
                    <a:pt x="18" y="30"/>
                    <a:pt x="18" y="31"/>
                    <a:pt x="18" y="31"/>
                  </a:cubicBezTo>
                  <a:cubicBezTo>
                    <a:pt x="19" y="31"/>
                    <a:pt x="18" y="31"/>
                    <a:pt x="18" y="32"/>
                  </a:cubicBezTo>
                  <a:cubicBezTo>
                    <a:pt x="20" y="32"/>
                    <a:pt x="23" y="31"/>
                    <a:pt x="23" y="30"/>
                  </a:cubicBezTo>
                  <a:cubicBezTo>
                    <a:pt x="23" y="28"/>
                    <a:pt x="21" y="28"/>
                    <a:pt x="23" y="27"/>
                  </a:cubicBezTo>
                  <a:cubicBezTo>
                    <a:pt x="24" y="26"/>
                    <a:pt x="25" y="26"/>
                    <a:pt x="26" y="26"/>
                  </a:cubicBezTo>
                  <a:cubicBezTo>
                    <a:pt x="26" y="26"/>
                    <a:pt x="26" y="27"/>
                    <a:pt x="27" y="26"/>
                  </a:cubicBezTo>
                  <a:cubicBezTo>
                    <a:pt x="27" y="26"/>
                    <a:pt x="27" y="26"/>
                    <a:pt x="27" y="26"/>
                  </a:cubicBezTo>
                  <a:cubicBezTo>
                    <a:pt x="26" y="25"/>
                    <a:pt x="24" y="23"/>
                    <a:pt x="23" y="22"/>
                  </a:cubicBezTo>
                  <a:cubicBezTo>
                    <a:pt x="24" y="23"/>
                    <a:pt x="26" y="25"/>
                    <a:pt x="27" y="26"/>
                  </a:cubicBezTo>
                  <a:cubicBezTo>
                    <a:pt x="29" y="25"/>
                    <a:pt x="28" y="24"/>
                    <a:pt x="27" y="22"/>
                  </a:cubicBezTo>
                  <a:cubicBezTo>
                    <a:pt x="26" y="21"/>
                    <a:pt x="25" y="20"/>
                    <a:pt x="27" y="19"/>
                  </a:cubicBezTo>
                  <a:cubicBezTo>
                    <a:pt x="30" y="18"/>
                    <a:pt x="28" y="18"/>
                    <a:pt x="27" y="16"/>
                  </a:cubicBezTo>
                  <a:cubicBezTo>
                    <a:pt x="27" y="15"/>
                    <a:pt x="27" y="14"/>
                    <a:pt x="27" y="14"/>
                  </a:cubicBezTo>
                  <a:cubicBezTo>
                    <a:pt x="28" y="13"/>
                    <a:pt x="28" y="12"/>
                    <a:pt x="28" y="11"/>
                  </a:cubicBezTo>
                  <a:cubicBezTo>
                    <a:pt x="27" y="11"/>
                    <a:pt x="25" y="12"/>
                    <a:pt x="25" y="12"/>
                  </a:cubicBezTo>
                  <a:cubicBezTo>
                    <a:pt x="25" y="10"/>
                    <a:pt x="25" y="11"/>
                    <a:pt x="24" y="10"/>
                  </a:cubicBezTo>
                  <a:cubicBezTo>
                    <a:pt x="24" y="10"/>
                    <a:pt x="24" y="9"/>
                    <a:pt x="24" y="9"/>
                  </a:cubicBezTo>
                  <a:cubicBezTo>
                    <a:pt x="23" y="8"/>
                    <a:pt x="23" y="9"/>
                    <a:pt x="23" y="8"/>
                  </a:cubicBezTo>
                  <a:cubicBezTo>
                    <a:pt x="22" y="8"/>
                    <a:pt x="23" y="7"/>
                    <a:pt x="22" y="7"/>
                  </a:cubicBezTo>
                  <a:cubicBezTo>
                    <a:pt x="22" y="7"/>
                    <a:pt x="22" y="7"/>
                    <a:pt x="22" y="7"/>
                  </a:cubicBezTo>
                  <a:cubicBezTo>
                    <a:pt x="22" y="7"/>
                    <a:pt x="22" y="6"/>
                    <a:pt x="21" y="6"/>
                  </a:cubicBezTo>
                  <a:cubicBezTo>
                    <a:pt x="21" y="6"/>
                    <a:pt x="20" y="5"/>
                    <a:pt x="20" y="5"/>
                  </a:cubicBezTo>
                  <a:cubicBezTo>
                    <a:pt x="21" y="4"/>
                    <a:pt x="22" y="5"/>
                    <a:pt x="22" y="4"/>
                  </a:cubicBezTo>
                  <a:cubicBezTo>
                    <a:pt x="22" y="4"/>
                    <a:pt x="21" y="2"/>
                    <a:pt x="20" y="1"/>
                  </a:cubicBezTo>
                  <a:cubicBezTo>
                    <a:pt x="19" y="1"/>
                    <a:pt x="19" y="2"/>
                    <a:pt x="18" y="2"/>
                  </a:cubicBezTo>
                  <a:cubicBezTo>
                    <a:pt x="18" y="2"/>
                    <a:pt x="18" y="2"/>
                    <a:pt x="18" y="2"/>
                  </a:cubicBezTo>
                  <a:cubicBezTo>
                    <a:pt x="18" y="3"/>
                    <a:pt x="18" y="5"/>
                    <a:pt x="18" y="6"/>
                  </a:cubicBezTo>
                  <a:cubicBezTo>
                    <a:pt x="18" y="5"/>
                    <a:pt x="18" y="3"/>
                    <a:pt x="18" y="2"/>
                  </a:cubicBezTo>
                  <a:cubicBezTo>
                    <a:pt x="17" y="2"/>
                    <a:pt x="17" y="1"/>
                    <a:pt x="17" y="1"/>
                  </a:cubicBezTo>
                  <a:cubicBezTo>
                    <a:pt x="17" y="1"/>
                    <a:pt x="17" y="1"/>
                    <a:pt x="16" y="1"/>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d-ID" sz="1400" b="0" i="0" u="none" strike="noStrike" kern="0" cap="none" spc="0" normalizeH="0" baseline="0" noProof="0">
                <a:ln>
                  <a:noFill/>
                </a:ln>
                <a:solidFill>
                  <a:srgbClr val="E7E6E6"/>
                </a:solidFill>
                <a:effectLst/>
                <a:uLnTx/>
                <a:uFillTx/>
                <a:latin typeface="Arial"/>
                <a:cs typeface="Arial"/>
                <a:sym typeface="Arial"/>
              </a:endParaRPr>
            </a:p>
          </p:txBody>
        </p:sp>
        <p:sp>
          <p:nvSpPr>
            <p:cNvPr id="43" name="Freeform 36">
              <a:extLst>
                <a:ext uri="{FF2B5EF4-FFF2-40B4-BE49-F238E27FC236}">
                  <a16:creationId xmlns:a16="http://schemas.microsoft.com/office/drawing/2014/main" id="{4AD19C80-27C6-6C17-34C2-34E7AA007354}"/>
                </a:ext>
              </a:extLst>
            </p:cNvPr>
            <p:cNvSpPr>
              <a:spLocks/>
            </p:cNvSpPr>
            <p:nvPr/>
          </p:nvSpPr>
          <p:spPr bwMode="auto">
            <a:xfrm>
              <a:off x="6840538" y="-3581400"/>
              <a:ext cx="1212850" cy="911225"/>
            </a:xfrm>
            <a:custGeom>
              <a:avLst/>
              <a:gdLst>
                <a:gd name="T0" fmla="*/ 193 w 521"/>
                <a:gd name="T1" fmla="*/ 370 h 391"/>
                <a:gd name="T2" fmla="*/ 197 w 521"/>
                <a:gd name="T3" fmla="*/ 367 h 391"/>
                <a:gd name="T4" fmla="*/ 201 w 521"/>
                <a:gd name="T5" fmla="*/ 334 h 391"/>
                <a:gd name="T6" fmla="*/ 216 w 521"/>
                <a:gd name="T7" fmla="*/ 334 h 391"/>
                <a:gd name="T8" fmla="*/ 267 w 521"/>
                <a:gd name="T9" fmla="*/ 317 h 391"/>
                <a:gd name="T10" fmla="*/ 294 w 521"/>
                <a:gd name="T11" fmla="*/ 336 h 391"/>
                <a:gd name="T12" fmla="*/ 337 w 521"/>
                <a:gd name="T13" fmla="*/ 345 h 391"/>
                <a:gd name="T14" fmla="*/ 361 w 521"/>
                <a:gd name="T15" fmla="*/ 366 h 391"/>
                <a:gd name="T16" fmla="*/ 370 w 521"/>
                <a:gd name="T17" fmla="*/ 382 h 391"/>
                <a:gd name="T18" fmla="*/ 390 w 521"/>
                <a:gd name="T19" fmla="*/ 384 h 391"/>
                <a:gd name="T20" fmla="*/ 404 w 521"/>
                <a:gd name="T21" fmla="*/ 359 h 391"/>
                <a:gd name="T22" fmla="*/ 416 w 521"/>
                <a:gd name="T23" fmla="*/ 385 h 391"/>
                <a:gd name="T24" fmla="*/ 430 w 521"/>
                <a:gd name="T25" fmla="*/ 379 h 391"/>
                <a:gd name="T26" fmla="*/ 455 w 521"/>
                <a:gd name="T27" fmla="*/ 364 h 391"/>
                <a:gd name="T28" fmla="*/ 446 w 521"/>
                <a:gd name="T29" fmla="*/ 333 h 391"/>
                <a:gd name="T30" fmla="*/ 431 w 521"/>
                <a:gd name="T31" fmla="*/ 284 h 391"/>
                <a:gd name="T32" fmla="*/ 433 w 521"/>
                <a:gd name="T33" fmla="*/ 252 h 391"/>
                <a:gd name="T34" fmla="*/ 459 w 521"/>
                <a:gd name="T35" fmla="*/ 247 h 391"/>
                <a:gd name="T36" fmla="*/ 472 w 521"/>
                <a:gd name="T37" fmla="*/ 219 h 391"/>
                <a:gd name="T38" fmla="*/ 503 w 521"/>
                <a:gd name="T39" fmla="*/ 191 h 391"/>
                <a:gd name="T40" fmla="*/ 519 w 521"/>
                <a:gd name="T41" fmla="*/ 140 h 391"/>
                <a:gd name="T42" fmla="*/ 490 w 521"/>
                <a:gd name="T43" fmla="*/ 119 h 391"/>
                <a:gd name="T44" fmla="*/ 442 w 521"/>
                <a:gd name="T45" fmla="*/ 113 h 391"/>
                <a:gd name="T46" fmla="*/ 389 w 521"/>
                <a:gd name="T47" fmla="*/ 121 h 391"/>
                <a:gd name="T48" fmla="*/ 362 w 521"/>
                <a:gd name="T49" fmla="*/ 128 h 391"/>
                <a:gd name="T50" fmla="*/ 327 w 521"/>
                <a:gd name="T51" fmla="*/ 134 h 391"/>
                <a:gd name="T52" fmla="*/ 324 w 521"/>
                <a:gd name="T53" fmla="*/ 118 h 391"/>
                <a:gd name="T54" fmla="*/ 284 w 521"/>
                <a:gd name="T55" fmla="*/ 103 h 391"/>
                <a:gd name="T56" fmla="*/ 244 w 521"/>
                <a:gd name="T57" fmla="*/ 63 h 391"/>
                <a:gd name="T58" fmla="*/ 206 w 521"/>
                <a:gd name="T59" fmla="*/ 26 h 391"/>
                <a:gd name="T60" fmla="*/ 179 w 521"/>
                <a:gd name="T61" fmla="*/ 7 h 391"/>
                <a:gd name="T62" fmla="*/ 154 w 521"/>
                <a:gd name="T63" fmla="*/ 1 h 391"/>
                <a:gd name="T64" fmla="*/ 114 w 521"/>
                <a:gd name="T65" fmla="*/ 10 h 391"/>
                <a:gd name="T66" fmla="*/ 95 w 521"/>
                <a:gd name="T67" fmla="*/ 17 h 391"/>
                <a:gd name="T68" fmla="*/ 54 w 521"/>
                <a:gd name="T69" fmla="*/ 20 h 391"/>
                <a:gd name="T70" fmla="*/ 27 w 521"/>
                <a:gd name="T71" fmla="*/ 38 h 391"/>
                <a:gd name="T72" fmla="*/ 1 w 521"/>
                <a:gd name="T73" fmla="*/ 64 h 391"/>
                <a:gd name="T74" fmla="*/ 11 w 521"/>
                <a:gd name="T75" fmla="*/ 86 h 391"/>
                <a:gd name="T76" fmla="*/ 32 w 521"/>
                <a:gd name="T77" fmla="*/ 85 h 391"/>
                <a:gd name="T78" fmla="*/ 50 w 521"/>
                <a:gd name="T79" fmla="*/ 105 h 391"/>
                <a:gd name="T80" fmla="*/ 81 w 521"/>
                <a:gd name="T81" fmla="*/ 119 h 391"/>
                <a:gd name="T82" fmla="*/ 92 w 521"/>
                <a:gd name="T83" fmla="*/ 146 h 391"/>
                <a:gd name="T84" fmla="*/ 91 w 521"/>
                <a:gd name="T85" fmla="*/ 167 h 391"/>
                <a:gd name="T86" fmla="*/ 71 w 521"/>
                <a:gd name="T87" fmla="*/ 174 h 391"/>
                <a:gd name="T88" fmla="*/ 50 w 521"/>
                <a:gd name="T89" fmla="*/ 196 h 391"/>
                <a:gd name="T90" fmla="*/ 56 w 521"/>
                <a:gd name="T91" fmla="*/ 249 h 391"/>
                <a:gd name="T92" fmla="*/ 55 w 521"/>
                <a:gd name="T93" fmla="*/ 272 h 391"/>
                <a:gd name="T94" fmla="*/ 55 w 521"/>
                <a:gd name="T95" fmla="*/ 298 h 391"/>
                <a:gd name="T96" fmla="*/ 89 w 521"/>
                <a:gd name="T97" fmla="*/ 326 h 391"/>
                <a:gd name="T98" fmla="*/ 119 w 521"/>
                <a:gd name="T99" fmla="*/ 333 h 391"/>
                <a:gd name="T100" fmla="*/ 122 w 521"/>
                <a:gd name="T101" fmla="*/ 355 h 391"/>
                <a:gd name="T102" fmla="*/ 140 w 521"/>
                <a:gd name="T103" fmla="*/ 364 h 391"/>
                <a:gd name="T104" fmla="*/ 153 w 521"/>
                <a:gd name="T105" fmla="*/ 367 h 391"/>
                <a:gd name="T106" fmla="*/ 176 w 521"/>
                <a:gd name="T107" fmla="*/ 381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1" h="391">
                  <a:moveTo>
                    <a:pt x="176" y="381"/>
                  </a:moveTo>
                  <a:cubicBezTo>
                    <a:pt x="175" y="378"/>
                    <a:pt x="179" y="378"/>
                    <a:pt x="179" y="375"/>
                  </a:cubicBezTo>
                  <a:cubicBezTo>
                    <a:pt x="182" y="375"/>
                    <a:pt x="184" y="376"/>
                    <a:pt x="187" y="376"/>
                  </a:cubicBezTo>
                  <a:cubicBezTo>
                    <a:pt x="190" y="375"/>
                    <a:pt x="189" y="374"/>
                    <a:pt x="190" y="372"/>
                  </a:cubicBezTo>
                  <a:cubicBezTo>
                    <a:pt x="192" y="369"/>
                    <a:pt x="192" y="370"/>
                    <a:pt x="193" y="370"/>
                  </a:cubicBezTo>
                  <a:cubicBezTo>
                    <a:pt x="193" y="368"/>
                    <a:pt x="192" y="365"/>
                    <a:pt x="191" y="365"/>
                  </a:cubicBezTo>
                  <a:cubicBezTo>
                    <a:pt x="192" y="365"/>
                    <a:pt x="193" y="368"/>
                    <a:pt x="193" y="370"/>
                  </a:cubicBezTo>
                  <a:cubicBezTo>
                    <a:pt x="194" y="370"/>
                    <a:pt x="195" y="370"/>
                    <a:pt x="196" y="369"/>
                  </a:cubicBezTo>
                  <a:cubicBezTo>
                    <a:pt x="196" y="369"/>
                    <a:pt x="196" y="368"/>
                    <a:pt x="196" y="368"/>
                  </a:cubicBezTo>
                  <a:cubicBezTo>
                    <a:pt x="196" y="367"/>
                    <a:pt x="197" y="367"/>
                    <a:pt x="197" y="367"/>
                  </a:cubicBezTo>
                  <a:cubicBezTo>
                    <a:pt x="198" y="366"/>
                    <a:pt x="200" y="366"/>
                    <a:pt x="200" y="365"/>
                  </a:cubicBezTo>
                  <a:cubicBezTo>
                    <a:pt x="204" y="362"/>
                    <a:pt x="204" y="357"/>
                    <a:pt x="204" y="353"/>
                  </a:cubicBezTo>
                  <a:cubicBezTo>
                    <a:pt x="204" y="350"/>
                    <a:pt x="205" y="347"/>
                    <a:pt x="205" y="345"/>
                  </a:cubicBezTo>
                  <a:cubicBezTo>
                    <a:pt x="204" y="341"/>
                    <a:pt x="203" y="341"/>
                    <a:pt x="200" y="341"/>
                  </a:cubicBezTo>
                  <a:cubicBezTo>
                    <a:pt x="199" y="339"/>
                    <a:pt x="200" y="337"/>
                    <a:pt x="201" y="334"/>
                  </a:cubicBezTo>
                  <a:cubicBezTo>
                    <a:pt x="202" y="334"/>
                    <a:pt x="204" y="334"/>
                    <a:pt x="205" y="334"/>
                  </a:cubicBezTo>
                  <a:cubicBezTo>
                    <a:pt x="206" y="336"/>
                    <a:pt x="206" y="337"/>
                    <a:pt x="208" y="338"/>
                  </a:cubicBezTo>
                  <a:cubicBezTo>
                    <a:pt x="211" y="339"/>
                    <a:pt x="211" y="339"/>
                    <a:pt x="212" y="337"/>
                  </a:cubicBezTo>
                  <a:cubicBezTo>
                    <a:pt x="213" y="336"/>
                    <a:pt x="214" y="336"/>
                    <a:pt x="214" y="335"/>
                  </a:cubicBezTo>
                  <a:cubicBezTo>
                    <a:pt x="215" y="335"/>
                    <a:pt x="216" y="335"/>
                    <a:pt x="216" y="334"/>
                  </a:cubicBezTo>
                  <a:cubicBezTo>
                    <a:pt x="218" y="333"/>
                    <a:pt x="218" y="331"/>
                    <a:pt x="218" y="329"/>
                  </a:cubicBezTo>
                  <a:cubicBezTo>
                    <a:pt x="222" y="329"/>
                    <a:pt x="226" y="331"/>
                    <a:pt x="229" y="329"/>
                  </a:cubicBezTo>
                  <a:cubicBezTo>
                    <a:pt x="232" y="327"/>
                    <a:pt x="231" y="322"/>
                    <a:pt x="234" y="320"/>
                  </a:cubicBezTo>
                  <a:cubicBezTo>
                    <a:pt x="237" y="314"/>
                    <a:pt x="243" y="316"/>
                    <a:pt x="249" y="316"/>
                  </a:cubicBezTo>
                  <a:cubicBezTo>
                    <a:pt x="255" y="316"/>
                    <a:pt x="261" y="316"/>
                    <a:pt x="267" y="317"/>
                  </a:cubicBezTo>
                  <a:cubicBezTo>
                    <a:pt x="268" y="320"/>
                    <a:pt x="267" y="322"/>
                    <a:pt x="269" y="324"/>
                  </a:cubicBezTo>
                  <a:cubicBezTo>
                    <a:pt x="271" y="326"/>
                    <a:pt x="274" y="325"/>
                    <a:pt x="277" y="326"/>
                  </a:cubicBezTo>
                  <a:cubicBezTo>
                    <a:pt x="280" y="327"/>
                    <a:pt x="280" y="327"/>
                    <a:pt x="281" y="330"/>
                  </a:cubicBezTo>
                  <a:cubicBezTo>
                    <a:pt x="283" y="332"/>
                    <a:pt x="286" y="334"/>
                    <a:pt x="286" y="337"/>
                  </a:cubicBezTo>
                  <a:cubicBezTo>
                    <a:pt x="289" y="337"/>
                    <a:pt x="292" y="336"/>
                    <a:pt x="294" y="336"/>
                  </a:cubicBezTo>
                  <a:cubicBezTo>
                    <a:pt x="297" y="337"/>
                    <a:pt x="297" y="338"/>
                    <a:pt x="299" y="340"/>
                  </a:cubicBezTo>
                  <a:cubicBezTo>
                    <a:pt x="302" y="345"/>
                    <a:pt x="306" y="345"/>
                    <a:pt x="312" y="344"/>
                  </a:cubicBezTo>
                  <a:cubicBezTo>
                    <a:pt x="316" y="344"/>
                    <a:pt x="321" y="342"/>
                    <a:pt x="325" y="341"/>
                  </a:cubicBezTo>
                  <a:cubicBezTo>
                    <a:pt x="328" y="340"/>
                    <a:pt x="332" y="336"/>
                    <a:pt x="336" y="337"/>
                  </a:cubicBezTo>
                  <a:cubicBezTo>
                    <a:pt x="336" y="340"/>
                    <a:pt x="335" y="343"/>
                    <a:pt x="337" y="345"/>
                  </a:cubicBezTo>
                  <a:cubicBezTo>
                    <a:pt x="338" y="347"/>
                    <a:pt x="342" y="348"/>
                    <a:pt x="344" y="350"/>
                  </a:cubicBezTo>
                  <a:cubicBezTo>
                    <a:pt x="345" y="352"/>
                    <a:pt x="347" y="355"/>
                    <a:pt x="348" y="357"/>
                  </a:cubicBezTo>
                  <a:cubicBezTo>
                    <a:pt x="349" y="359"/>
                    <a:pt x="348" y="362"/>
                    <a:pt x="348" y="365"/>
                  </a:cubicBezTo>
                  <a:cubicBezTo>
                    <a:pt x="350" y="365"/>
                    <a:pt x="352" y="365"/>
                    <a:pt x="355" y="365"/>
                  </a:cubicBezTo>
                  <a:cubicBezTo>
                    <a:pt x="357" y="365"/>
                    <a:pt x="359" y="367"/>
                    <a:pt x="361" y="366"/>
                  </a:cubicBezTo>
                  <a:cubicBezTo>
                    <a:pt x="363" y="366"/>
                    <a:pt x="363" y="364"/>
                    <a:pt x="365" y="363"/>
                  </a:cubicBezTo>
                  <a:cubicBezTo>
                    <a:pt x="366" y="362"/>
                    <a:pt x="367" y="363"/>
                    <a:pt x="368" y="362"/>
                  </a:cubicBezTo>
                  <a:cubicBezTo>
                    <a:pt x="368" y="362"/>
                    <a:pt x="369" y="361"/>
                    <a:pt x="370" y="360"/>
                  </a:cubicBezTo>
                  <a:cubicBezTo>
                    <a:pt x="381" y="355"/>
                    <a:pt x="376" y="374"/>
                    <a:pt x="374" y="378"/>
                  </a:cubicBezTo>
                  <a:cubicBezTo>
                    <a:pt x="372" y="378"/>
                    <a:pt x="371" y="380"/>
                    <a:pt x="370" y="382"/>
                  </a:cubicBezTo>
                  <a:cubicBezTo>
                    <a:pt x="372" y="381"/>
                    <a:pt x="375" y="381"/>
                    <a:pt x="377" y="381"/>
                  </a:cubicBezTo>
                  <a:cubicBezTo>
                    <a:pt x="379" y="381"/>
                    <a:pt x="379" y="382"/>
                    <a:pt x="380" y="384"/>
                  </a:cubicBezTo>
                  <a:cubicBezTo>
                    <a:pt x="382" y="386"/>
                    <a:pt x="382" y="386"/>
                    <a:pt x="385" y="386"/>
                  </a:cubicBezTo>
                  <a:cubicBezTo>
                    <a:pt x="386" y="386"/>
                    <a:pt x="388" y="386"/>
                    <a:pt x="390" y="386"/>
                  </a:cubicBezTo>
                  <a:cubicBezTo>
                    <a:pt x="390" y="385"/>
                    <a:pt x="390" y="384"/>
                    <a:pt x="390" y="384"/>
                  </a:cubicBezTo>
                  <a:cubicBezTo>
                    <a:pt x="389" y="381"/>
                    <a:pt x="388" y="378"/>
                    <a:pt x="386" y="376"/>
                  </a:cubicBezTo>
                  <a:cubicBezTo>
                    <a:pt x="385" y="375"/>
                    <a:pt x="382" y="375"/>
                    <a:pt x="382" y="374"/>
                  </a:cubicBezTo>
                  <a:cubicBezTo>
                    <a:pt x="381" y="372"/>
                    <a:pt x="385" y="371"/>
                    <a:pt x="386" y="371"/>
                  </a:cubicBezTo>
                  <a:cubicBezTo>
                    <a:pt x="388" y="365"/>
                    <a:pt x="396" y="365"/>
                    <a:pt x="401" y="364"/>
                  </a:cubicBezTo>
                  <a:cubicBezTo>
                    <a:pt x="401" y="362"/>
                    <a:pt x="403" y="361"/>
                    <a:pt x="404" y="359"/>
                  </a:cubicBezTo>
                  <a:cubicBezTo>
                    <a:pt x="405" y="359"/>
                    <a:pt x="405" y="359"/>
                    <a:pt x="406" y="359"/>
                  </a:cubicBezTo>
                  <a:cubicBezTo>
                    <a:pt x="406" y="365"/>
                    <a:pt x="404" y="369"/>
                    <a:pt x="404" y="374"/>
                  </a:cubicBezTo>
                  <a:cubicBezTo>
                    <a:pt x="406" y="375"/>
                    <a:pt x="407" y="375"/>
                    <a:pt x="409" y="376"/>
                  </a:cubicBezTo>
                  <a:cubicBezTo>
                    <a:pt x="409" y="377"/>
                    <a:pt x="408" y="379"/>
                    <a:pt x="409" y="381"/>
                  </a:cubicBezTo>
                  <a:cubicBezTo>
                    <a:pt x="412" y="381"/>
                    <a:pt x="414" y="383"/>
                    <a:pt x="416" y="385"/>
                  </a:cubicBezTo>
                  <a:cubicBezTo>
                    <a:pt x="416" y="386"/>
                    <a:pt x="421" y="391"/>
                    <a:pt x="421" y="389"/>
                  </a:cubicBezTo>
                  <a:cubicBezTo>
                    <a:pt x="421" y="385"/>
                    <a:pt x="423" y="385"/>
                    <a:pt x="425" y="384"/>
                  </a:cubicBezTo>
                  <a:cubicBezTo>
                    <a:pt x="426" y="383"/>
                    <a:pt x="427" y="384"/>
                    <a:pt x="427" y="383"/>
                  </a:cubicBezTo>
                  <a:cubicBezTo>
                    <a:pt x="428" y="383"/>
                    <a:pt x="427" y="382"/>
                    <a:pt x="428" y="382"/>
                  </a:cubicBezTo>
                  <a:cubicBezTo>
                    <a:pt x="429" y="381"/>
                    <a:pt x="429" y="380"/>
                    <a:pt x="430" y="379"/>
                  </a:cubicBezTo>
                  <a:cubicBezTo>
                    <a:pt x="431" y="379"/>
                    <a:pt x="436" y="378"/>
                    <a:pt x="436" y="378"/>
                  </a:cubicBezTo>
                  <a:cubicBezTo>
                    <a:pt x="436" y="374"/>
                    <a:pt x="439" y="371"/>
                    <a:pt x="442" y="369"/>
                  </a:cubicBezTo>
                  <a:cubicBezTo>
                    <a:pt x="442" y="371"/>
                    <a:pt x="445" y="373"/>
                    <a:pt x="447" y="373"/>
                  </a:cubicBezTo>
                  <a:cubicBezTo>
                    <a:pt x="450" y="372"/>
                    <a:pt x="449" y="370"/>
                    <a:pt x="451" y="368"/>
                  </a:cubicBezTo>
                  <a:cubicBezTo>
                    <a:pt x="452" y="365"/>
                    <a:pt x="452" y="365"/>
                    <a:pt x="455" y="364"/>
                  </a:cubicBezTo>
                  <a:cubicBezTo>
                    <a:pt x="457" y="363"/>
                    <a:pt x="459" y="362"/>
                    <a:pt x="462" y="361"/>
                  </a:cubicBezTo>
                  <a:cubicBezTo>
                    <a:pt x="459" y="358"/>
                    <a:pt x="461" y="355"/>
                    <a:pt x="459" y="352"/>
                  </a:cubicBezTo>
                  <a:cubicBezTo>
                    <a:pt x="458" y="350"/>
                    <a:pt x="456" y="349"/>
                    <a:pt x="455" y="348"/>
                  </a:cubicBezTo>
                  <a:cubicBezTo>
                    <a:pt x="454" y="346"/>
                    <a:pt x="454" y="345"/>
                    <a:pt x="453" y="343"/>
                  </a:cubicBezTo>
                  <a:cubicBezTo>
                    <a:pt x="451" y="340"/>
                    <a:pt x="447" y="337"/>
                    <a:pt x="446" y="333"/>
                  </a:cubicBezTo>
                  <a:cubicBezTo>
                    <a:pt x="445" y="328"/>
                    <a:pt x="448" y="326"/>
                    <a:pt x="450" y="322"/>
                  </a:cubicBezTo>
                  <a:cubicBezTo>
                    <a:pt x="457" y="313"/>
                    <a:pt x="441" y="314"/>
                    <a:pt x="436" y="313"/>
                  </a:cubicBezTo>
                  <a:cubicBezTo>
                    <a:pt x="429" y="312"/>
                    <a:pt x="422" y="305"/>
                    <a:pt x="421" y="298"/>
                  </a:cubicBezTo>
                  <a:cubicBezTo>
                    <a:pt x="421" y="294"/>
                    <a:pt x="423" y="289"/>
                    <a:pt x="421" y="285"/>
                  </a:cubicBezTo>
                  <a:cubicBezTo>
                    <a:pt x="420" y="285"/>
                    <a:pt x="431" y="284"/>
                    <a:pt x="431" y="284"/>
                  </a:cubicBezTo>
                  <a:cubicBezTo>
                    <a:pt x="432" y="281"/>
                    <a:pt x="431" y="281"/>
                    <a:pt x="430" y="279"/>
                  </a:cubicBezTo>
                  <a:cubicBezTo>
                    <a:pt x="427" y="272"/>
                    <a:pt x="426" y="263"/>
                    <a:pt x="423" y="256"/>
                  </a:cubicBezTo>
                  <a:cubicBezTo>
                    <a:pt x="423" y="255"/>
                    <a:pt x="423" y="255"/>
                    <a:pt x="422" y="255"/>
                  </a:cubicBezTo>
                  <a:cubicBezTo>
                    <a:pt x="424" y="254"/>
                    <a:pt x="427" y="251"/>
                    <a:pt x="429" y="251"/>
                  </a:cubicBezTo>
                  <a:cubicBezTo>
                    <a:pt x="431" y="250"/>
                    <a:pt x="432" y="252"/>
                    <a:pt x="433" y="252"/>
                  </a:cubicBezTo>
                  <a:cubicBezTo>
                    <a:pt x="435" y="252"/>
                    <a:pt x="437" y="252"/>
                    <a:pt x="438" y="252"/>
                  </a:cubicBezTo>
                  <a:cubicBezTo>
                    <a:pt x="442" y="253"/>
                    <a:pt x="443" y="255"/>
                    <a:pt x="447" y="254"/>
                  </a:cubicBezTo>
                  <a:cubicBezTo>
                    <a:pt x="451" y="254"/>
                    <a:pt x="453" y="254"/>
                    <a:pt x="457" y="254"/>
                  </a:cubicBezTo>
                  <a:cubicBezTo>
                    <a:pt x="456" y="253"/>
                    <a:pt x="455" y="250"/>
                    <a:pt x="455" y="250"/>
                  </a:cubicBezTo>
                  <a:cubicBezTo>
                    <a:pt x="456" y="247"/>
                    <a:pt x="457" y="248"/>
                    <a:pt x="459" y="247"/>
                  </a:cubicBezTo>
                  <a:cubicBezTo>
                    <a:pt x="463" y="245"/>
                    <a:pt x="465" y="242"/>
                    <a:pt x="465" y="238"/>
                  </a:cubicBezTo>
                  <a:cubicBezTo>
                    <a:pt x="465" y="237"/>
                    <a:pt x="464" y="235"/>
                    <a:pt x="464" y="234"/>
                  </a:cubicBezTo>
                  <a:cubicBezTo>
                    <a:pt x="464" y="231"/>
                    <a:pt x="466" y="230"/>
                    <a:pt x="465" y="228"/>
                  </a:cubicBezTo>
                  <a:cubicBezTo>
                    <a:pt x="465" y="226"/>
                    <a:pt x="463" y="222"/>
                    <a:pt x="462" y="221"/>
                  </a:cubicBezTo>
                  <a:cubicBezTo>
                    <a:pt x="466" y="220"/>
                    <a:pt x="468" y="219"/>
                    <a:pt x="472" y="219"/>
                  </a:cubicBezTo>
                  <a:cubicBezTo>
                    <a:pt x="474" y="219"/>
                    <a:pt x="478" y="220"/>
                    <a:pt x="479" y="219"/>
                  </a:cubicBezTo>
                  <a:cubicBezTo>
                    <a:pt x="481" y="218"/>
                    <a:pt x="479" y="215"/>
                    <a:pt x="480" y="213"/>
                  </a:cubicBezTo>
                  <a:cubicBezTo>
                    <a:pt x="481" y="209"/>
                    <a:pt x="485" y="207"/>
                    <a:pt x="488" y="205"/>
                  </a:cubicBezTo>
                  <a:cubicBezTo>
                    <a:pt x="492" y="203"/>
                    <a:pt x="496" y="204"/>
                    <a:pt x="500" y="204"/>
                  </a:cubicBezTo>
                  <a:cubicBezTo>
                    <a:pt x="501" y="199"/>
                    <a:pt x="500" y="195"/>
                    <a:pt x="503" y="191"/>
                  </a:cubicBezTo>
                  <a:cubicBezTo>
                    <a:pt x="504" y="190"/>
                    <a:pt x="505" y="189"/>
                    <a:pt x="506" y="187"/>
                  </a:cubicBezTo>
                  <a:cubicBezTo>
                    <a:pt x="507" y="184"/>
                    <a:pt x="507" y="182"/>
                    <a:pt x="509" y="181"/>
                  </a:cubicBezTo>
                  <a:cubicBezTo>
                    <a:pt x="510" y="176"/>
                    <a:pt x="507" y="166"/>
                    <a:pt x="514" y="165"/>
                  </a:cubicBezTo>
                  <a:cubicBezTo>
                    <a:pt x="517" y="160"/>
                    <a:pt x="513" y="153"/>
                    <a:pt x="516" y="147"/>
                  </a:cubicBezTo>
                  <a:cubicBezTo>
                    <a:pt x="517" y="144"/>
                    <a:pt x="521" y="145"/>
                    <a:pt x="519" y="140"/>
                  </a:cubicBezTo>
                  <a:cubicBezTo>
                    <a:pt x="517" y="138"/>
                    <a:pt x="516" y="137"/>
                    <a:pt x="515" y="134"/>
                  </a:cubicBezTo>
                  <a:cubicBezTo>
                    <a:pt x="514" y="134"/>
                    <a:pt x="513" y="133"/>
                    <a:pt x="512" y="132"/>
                  </a:cubicBezTo>
                  <a:cubicBezTo>
                    <a:pt x="511" y="132"/>
                    <a:pt x="509" y="132"/>
                    <a:pt x="508" y="132"/>
                  </a:cubicBezTo>
                  <a:cubicBezTo>
                    <a:pt x="505" y="130"/>
                    <a:pt x="504" y="127"/>
                    <a:pt x="503" y="124"/>
                  </a:cubicBezTo>
                  <a:cubicBezTo>
                    <a:pt x="499" y="119"/>
                    <a:pt x="497" y="117"/>
                    <a:pt x="490" y="119"/>
                  </a:cubicBezTo>
                  <a:cubicBezTo>
                    <a:pt x="483" y="120"/>
                    <a:pt x="480" y="118"/>
                    <a:pt x="474" y="116"/>
                  </a:cubicBezTo>
                  <a:cubicBezTo>
                    <a:pt x="469" y="114"/>
                    <a:pt x="462" y="110"/>
                    <a:pt x="458" y="110"/>
                  </a:cubicBezTo>
                  <a:cubicBezTo>
                    <a:pt x="458" y="107"/>
                    <a:pt x="457" y="105"/>
                    <a:pt x="454" y="104"/>
                  </a:cubicBezTo>
                  <a:cubicBezTo>
                    <a:pt x="450" y="103"/>
                    <a:pt x="448" y="106"/>
                    <a:pt x="446" y="106"/>
                  </a:cubicBezTo>
                  <a:cubicBezTo>
                    <a:pt x="444" y="108"/>
                    <a:pt x="445" y="112"/>
                    <a:pt x="442" y="113"/>
                  </a:cubicBezTo>
                  <a:cubicBezTo>
                    <a:pt x="439" y="114"/>
                    <a:pt x="434" y="113"/>
                    <a:pt x="432" y="112"/>
                  </a:cubicBezTo>
                  <a:cubicBezTo>
                    <a:pt x="427" y="111"/>
                    <a:pt x="418" y="109"/>
                    <a:pt x="413" y="111"/>
                  </a:cubicBezTo>
                  <a:cubicBezTo>
                    <a:pt x="409" y="111"/>
                    <a:pt x="407" y="114"/>
                    <a:pt x="403" y="115"/>
                  </a:cubicBezTo>
                  <a:cubicBezTo>
                    <a:pt x="400" y="116"/>
                    <a:pt x="397" y="117"/>
                    <a:pt x="394" y="119"/>
                  </a:cubicBezTo>
                  <a:cubicBezTo>
                    <a:pt x="392" y="120"/>
                    <a:pt x="391" y="121"/>
                    <a:pt x="389" y="121"/>
                  </a:cubicBezTo>
                  <a:cubicBezTo>
                    <a:pt x="387" y="121"/>
                    <a:pt x="385" y="120"/>
                    <a:pt x="384" y="121"/>
                  </a:cubicBezTo>
                  <a:cubicBezTo>
                    <a:pt x="382" y="121"/>
                    <a:pt x="382" y="123"/>
                    <a:pt x="380" y="124"/>
                  </a:cubicBezTo>
                  <a:cubicBezTo>
                    <a:pt x="379" y="125"/>
                    <a:pt x="377" y="125"/>
                    <a:pt x="376" y="125"/>
                  </a:cubicBezTo>
                  <a:cubicBezTo>
                    <a:pt x="376" y="126"/>
                    <a:pt x="375" y="127"/>
                    <a:pt x="375" y="128"/>
                  </a:cubicBezTo>
                  <a:cubicBezTo>
                    <a:pt x="371" y="129"/>
                    <a:pt x="366" y="127"/>
                    <a:pt x="362" y="128"/>
                  </a:cubicBezTo>
                  <a:cubicBezTo>
                    <a:pt x="358" y="128"/>
                    <a:pt x="359" y="131"/>
                    <a:pt x="356" y="133"/>
                  </a:cubicBezTo>
                  <a:cubicBezTo>
                    <a:pt x="354" y="136"/>
                    <a:pt x="353" y="135"/>
                    <a:pt x="350" y="133"/>
                  </a:cubicBezTo>
                  <a:cubicBezTo>
                    <a:pt x="346" y="132"/>
                    <a:pt x="347" y="133"/>
                    <a:pt x="343" y="134"/>
                  </a:cubicBezTo>
                  <a:cubicBezTo>
                    <a:pt x="340" y="135"/>
                    <a:pt x="337" y="134"/>
                    <a:pt x="335" y="134"/>
                  </a:cubicBezTo>
                  <a:cubicBezTo>
                    <a:pt x="332" y="134"/>
                    <a:pt x="330" y="134"/>
                    <a:pt x="327" y="134"/>
                  </a:cubicBezTo>
                  <a:cubicBezTo>
                    <a:pt x="325" y="134"/>
                    <a:pt x="320" y="136"/>
                    <a:pt x="319" y="135"/>
                  </a:cubicBezTo>
                  <a:cubicBezTo>
                    <a:pt x="312" y="133"/>
                    <a:pt x="326" y="127"/>
                    <a:pt x="329" y="126"/>
                  </a:cubicBezTo>
                  <a:cubicBezTo>
                    <a:pt x="329" y="124"/>
                    <a:pt x="329" y="123"/>
                    <a:pt x="327" y="121"/>
                  </a:cubicBezTo>
                  <a:cubicBezTo>
                    <a:pt x="327" y="121"/>
                    <a:pt x="326" y="121"/>
                    <a:pt x="325" y="120"/>
                  </a:cubicBezTo>
                  <a:cubicBezTo>
                    <a:pt x="324" y="120"/>
                    <a:pt x="324" y="118"/>
                    <a:pt x="324" y="118"/>
                  </a:cubicBezTo>
                  <a:cubicBezTo>
                    <a:pt x="320" y="115"/>
                    <a:pt x="318" y="116"/>
                    <a:pt x="314" y="115"/>
                  </a:cubicBezTo>
                  <a:cubicBezTo>
                    <a:pt x="312" y="115"/>
                    <a:pt x="310" y="114"/>
                    <a:pt x="309" y="113"/>
                  </a:cubicBezTo>
                  <a:cubicBezTo>
                    <a:pt x="307" y="112"/>
                    <a:pt x="307" y="110"/>
                    <a:pt x="306" y="109"/>
                  </a:cubicBezTo>
                  <a:cubicBezTo>
                    <a:pt x="304" y="107"/>
                    <a:pt x="298" y="108"/>
                    <a:pt x="295" y="108"/>
                  </a:cubicBezTo>
                  <a:cubicBezTo>
                    <a:pt x="289" y="107"/>
                    <a:pt x="288" y="108"/>
                    <a:pt x="284" y="103"/>
                  </a:cubicBezTo>
                  <a:cubicBezTo>
                    <a:pt x="279" y="99"/>
                    <a:pt x="281" y="95"/>
                    <a:pt x="280" y="89"/>
                  </a:cubicBezTo>
                  <a:cubicBezTo>
                    <a:pt x="280" y="86"/>
                    <a:pt x="278" y="83"/>
                    <a:pt x="276" y="80"/>
                  </a:cubicBezTo>
                  <a:cubicBezTo>
                    <a:pt x="273" y="77"/>
                    <a:pt x="271" y="78"/>
                    <a:pt x="267" y="78"/>
                  </a:cubicBezTo>
                  <a:cubicBezTo>
                    <a:pt x="261" y="76"/>
                    <a:pt x="260" y="72"/>
                    <a:pt x="258" y="67"/>
                  </a:cubicBezTo>
                  <a:cubicBezTo>
                    <a:pt x="255" y="62"/>
                    <a:pt x="248" y="66"/>
                    <a:pt x="244" y="63"/>
                  </a:cubicBezTo>
                  <a:cubicBezTo>
                    <a:pt x="242" y="62"/>
                    <a:pt x="241" y="59"/>
                    <a:pt x="239" y="58"/>
                  </a:cubicBezTo>
                  <a:cubicBezTo>
                    <a:pt x="238" y="56"/>
                    <a:pt x="235" y="55"/>
                    <a:pt x="233" y="54"/>
                  </a:cubicBezTo>
                  <a:cubicBezTo>
                    <a:pt x="231" y="52"/>
                    <a:pt x="230" y="47"/>
                    <a:pt x="229" y="45"/>
                  </a:cubicBezTo>
                  <a:cubicBezTo>
                    <a:pt x="227" y="41"/>
                    <a:pt x="227" y="38"/>
                    <a:pt x="225" y="35"/>
                  </a:cubicBezTo>
                  <a:cubicBezTo>
                    <a:pt x="221" y="29"/>
                    <a:pt x="214" y="23"/>
                    <a:pt x="206" y="26"/>
                  </a:cubicBezTo>
                  <a:cubicBezTo>
                    <a:pt x="204" y="27"/>
                    <a:pt x="205" y="28"/>
                    <a:pt x="203" y="29"/>
                  </a:cubicBezTo>
                  <a:cubicBezTo>
                    <a:pt x="201" y="30"/>
                    <a:pt x="199" y="28"/>
                    <a:pt x="198" y="27"/>
                  </a:cubicBezTo>
                  <a:cubicBezTo>
                    <a:pt x="197" y="24"/>
                    <a:pt x="198" y="18"/>
                    <a:pt x="198" y="15"/>
                  </a:cubicBezTo>
                  <a:cubicBezTo>
                    <a:pt x="199" y="9"/>
                    <a:pt x="196" y="9"/>
                    <a:pt x="191" y="9"/>
                  </a:cubicBezTo>
                  <a:cubicBezTo>
                    <a:pt x="186" y="9"/>
                    <a:pt x="183" y="9"/>
                    <a:pt x="179" y="7"/>
                  </a:cubicBezTo>
                  <a:cubicBezTo>
                    <a:pt x="179" y="7"/>
                    <a:pt x="179" y="6"/>
                    <a:pt x="178" y="6"/>
                  </a:cubicBezTo>
                  <a:cubicBezTo>
                    <a:pt x="177" y="6"/>
                    <a:pt x="175" y="6"/>
                    <a:pt x="175" y="6"/>
                  </a:cubicBezTo>
                  <a:cubicBezTo>
                    <a:pt x="172" y="6"/>
                    <a:pt x="170" y="6"/>
                    <a:pt x="168" y="6"/>
                  </a:cubicBezTo>
                  <a:cubicBezTo>
                    <a:pt x="164" y="8"/>
                    <a:pt x="160" y="11"/>
                    <a:pt x="158" y="4"/>
                  </a:cubicBezTo>
                  <a:cubicBezTo>
                    <a:pt x="156" y="4"/>
                    <a:pt x="156" y="2"/>
                    <a:pt x="154" y="1"/>
                  </a:cubicBezTo>
                  <a:cubicBezTo>
                    <a:pt x="153" y="0"/>
                    <a:pt x="149" y="1"/>
                    <a:pt x="148" y="1"/>
                  </a:cubicBezTo>
                  <a:cubicBezTo>
                    <a:pt x="145" y="2"/>
                    <a:pt x="145" y="5"/>
                    <a:pt x="143" y="6"/>
                  </a:cubicBezTo>
                  <a:cubicBezTo>
                    <a:pt x="141" y="7"/>
                    <a:pt x="140" y="5"/>
                    <a:pt x="138" y="4"/>
                  </a:cubicBezTo>
                  <a:cubicBezTo>
                    <a:pt x="133" y="3"/>
                    <a:pt x="130" y="6"/>
                    <a:pt x="126" y="7"/>
                  </a:cubicBezTo>
                  <a:cubicBezTo>
                    <a:pt x="122" y="8"/>
                    <a:pt x="119" y="10"/>
                    <a:pt x="114" y="10"/>
                  </a:cubicBezTo>
                  <a:cubicBezTo>
                    <a:pt x="114" y="11"/>
                    <a:pt x="114" y="12"/>
                    <a:pt x="113" y="14"/>
                  </a:cubicBezTo>
                  <a:cubicBezTo>
                    <a:pt x="107" y="14"/>
                    <a:pt x="104" y="12"/>
                    <a:pt x="98" y="11"/>
                  </a:cubicBezTo>
                  <a:cubicBezTo>
                    <a:pt x="94" y="9"/>
                    <a:pt x="84" y="7"/>
                    <a:pt x="81" y="9"/>
                  </a:cubicBezTo>
                  <a:cubicBezTo>
                    <a:pt x="85" y="11"/>
                    <a:pt x="90" y="8"/>
                    <a:pt x="91" y="15"/>
                  </a:cubicBezTo>
                  <a:cubicBezTo>
                    <a:pt x="93" y="16"/>
                    <a:pt x="94" y="16"/>
                    <a:pt x="95" y="17"/>
                  </a:cubicBezTo>
                  <a:cubicBezTo>
                    <a:pt x="95" y="18"/>
                    <a:pt x="95" y="20"/>
                    <a:pt x="95" y="21"/>
                  </a:cubicBezTo>
                  <a:cubicBezTo>
                    <a:pt x="93" y="22"/>
                    <a:pt x="91" y="22"/>
                    <a:pt x="89" y="22"/>
                  </a:cubicBezTo>
                  <a:cubicBezTo>
                    <a:pt x="86" y="22"/>
                    <a:pt x="84" y="23"/>
                    <a:pt x="81" y="23"/>
                  </a:cubicBezTo>
                  <a:cubicBezTo>
                    <a:pt x="76" y="24"/>
                    <a:pt x="73" y="21"/>
                    <a:pt x="68" y="20"/>
                  </a:cubicBezTo>
                  <a:cubicBezTo>
                    <a:pt x="63" y="19"/>
                    <a:pt x="59" y="20"/>
                    <a:pt x="54" y="20"/>
                  </a:cubicBezTo>
                  <a:cubicBezTo>
                    <a:pt x="52" y="20"/>
                    <a:pt x="49" y="19"/>
                    <a:pt x="47" y="20"/>
                  </a:cubicBezTo>
                  <a:cubicBezTo>
                    <a:pt x="45" y="21"/>
                    <a:pt x="43" y="24"/>
                    <a:pt x="42" y="25"/>
                  </a:cubicBezTo>
                  <a:cubicBezTo>
                    <a:pt x="42" y="28"/>
                    <a:pt x="41" y="30"/>
                    <a:pt x="37" y="30"/>
                  </a:cubicBezTo>
                  <a:cubicBezTo>
                    <a:pt x="36" y="33"/>
                    <a:pt x="35" y="35"/>
                    <a:pt x="35" y="38"/>
                  </a:cubicBezTo>
                  <a:cubicBezTo>
                    <a:pt x="32" y="38"/>
                    <a:pt x="30" y="38"/>
                    <a:pt x="27" y="38"/>
                  </a:cubicBezTo>
                  <a:cubicBezTo>
                    <a:pt x="27" y="47"/>
                    <a:pt x="15" y="45"/>
                    <a:pt x="15" y="53"/>
                  </a:cubicBezTo>
                  <a:cubicBezTo>
                    <a:pt x="14" y="54"/>
                    <a:pt x="14" y="54"/>
                    <a:pt x="14" y="54"/>
                  </a:cubicBezTo>
                  <a:cubicBezTo>
                    <a:pt x="10" y="55"/>
                    <a:pt x="8" y="50"/>
                    <a:pt x="5" y="54"/>
                  </a:cubicBezTo>
                  <a:cubicBezTo>
                    <a:pt x="4" y="56"/>
                    <a:pt x="5" y="58"/>
                    <a:pt x="4" y="60"/>
                  </a:cubicBezTo>
                  <a:cubicBezTo>
                    <a:pt x="4" y="61"/>
                    <a:pt x="1" y="64"/>
                    <a:pt x="1" y="64"/>
                  </a:cubicBezTo>
                  <a:cubicBezTo>
                    <a:pt x="1" y="66"/>
                    <a:pt x="2" y="66"/>
                    <a:pt x="3" y="68"/>
                  </a:cubicBezTo>
                  <a:cubicBezTo>
                    <a:pt x="3" y="70"/>
                    <a:pt x="3" y="73"/>
                    <a:pt x="2" y="75"/>
                  </a:cubicBezTo>
                  <a:cubicBezTo>
                    <a:pt x="2" y="77"/>
                    <a:pt x="0" y="77"/>
                    <a:pt x="1" y="79"/>
                  </a:cubicBezTo>
                  <a:cubicBezTo>
                    <a:pt x="2" y="79"/>
                    <a:pt x="5" y="79"/>
                    <a:pt x="6" y="79"/>
                  </a:cubicBezTo>
                  <a:cubicBezTo>
                    <a:pt x="5" y="83"/>
                    <a:pt x="12" y="82"/>
                    <a:pt x="11" y="86"/>
                  </a:cubicBezTo>
                  <a:cubicBezTo>
                    <a:pt x="15" y="87"/>
                    <a:pt x="15" y="82"/>
                    <a:pt x="19" y="83"/>
                  </a:cubicBezTo>
                  <a:cubicBezTo>
                    <a:pt x="19" y="83"/>
                    <a:pt x="19" y="84"/>
                    <a:pt x="19" y="84"/>
                  </a:cubicBezTo>
                  <a:cubicBezTo>
                    <a:pt x="23" y="85"/>
                    <a:pt x="25" y="82"/>
                    <a:pt x="28" y="83"/>
                  </a:cubicBezTo>
                  <a:cubicBezTo>
                    <a:pt x="29" y="83"/>
                    <a:pt x="29" y="85"/>
                    <a:pt x="30" y="85"/>
                  </a:cubicBezTo>
                  <a:cubicBezTo>
                    <a:pt x="30" y="85"/>
                    <a:pt x="31" y="85"/>
                    <a:pt x="32" y="85"/>
                  </a:cubicBezTo>
                  <a:cubicBezTo>
                    <a:pt x="34" y="85"/>
                    <a:pt x="35" y="85"/>
                    <a:pt x="37" y="85"/>
                  </a:cubicBezTo>
                  <a:cubicBezTo>
                    <a:pt x="37" y="88"/>
                    <a:pt x="39" y="90"/>
                    <a:pt x="40" y="91"/>
                  </a:cubicBezTo>
                  <a:cubicBezTo>
                    <a:pt x="41" y="93"/>
                    <a:pt x="40" y="96"/>
                    <a:pt x="41" y="98"/>
                  </a:cubicBezTo>
                  <a:cubicBezTo>
                    <a:pt x="42" y="101"/>
                    <a:pt x="44" y="99"/>
                    <a:pt x="46" y="101"/>
                  </a:cubicBezTo>
                  <a:cubicBezTo>
                    <a:pt x="48" y="102"/>
                    <a:pt x="47" y="105"/>
                    <a:pt x="50" y="105"/>
                  </a:cubicBezTo>
                  <a:cubicBezTo>
                    <a:pt x="51" y="107"/>
                    <a:pt x="55" y="106"/>
                    <a:pt x="57" y="107"/>
                  </a:cubicBezTo>
                  <a:cubicBezTo>
                    <a:pt x="59" y="108"/>
                    <a:pt x="59" y="110"/>
                    <a:pt x="61" y="111"/>
                  </a:cubicBezTo>
                  <a:cubicBezTo>
                    <a:pt x="62" y="112"/>
                    <a:pt x="64" y="112"/>
                    <a:pt x="65" y="113"/>
                  </a:cubicBezTo>
                  <a:cubicBezTo>
                    <a:pt x="71" y="114"/>
                    <a:pt x="77" y="112"/>
                    <a:pt x="81" y="115"/>
                  </a:cubicBezTo>
                  <a:cubicBezTo>
                    <a:pt x="82" y="116"/>
                    <a:pt x="82" y="118"/>
                    <a:pt x="81" y="119"/>
                  </a:cubicBezTo>
                  <a:cubicBezTo>
                    <a:pt x="80" y="119"/>
                    <a:pt x="79" y="120"/>
                    <a:pt x="79" y="122"/>
                  </a:cubicBezTo>
                  <a:cubicBezTo>
                    <a:pt x="74" y="122"/>
                    <a:pt x="73" y="134"/>
                    <a:pt x="77" y="136"/>
                  </a:cubicBezTo>
                  <a:cubicBezTo>
                    <a:pt x="78" y="137"/>
                    <a:pt x="80" y="136"/>
                    <a:pt x="81" y="136"/>
                  </a:cubicBezTo>
                  <a:cubicBezTo>
                    <a:pt x="84" y="137"/>
                    <a:pt x="83" y="139"/>
                    <a:pt x="85" y="140"/>
                  </a:cubicBezTo>
                  <a:cubicBezTo>
                    <a:pt x="87" y="142"/>
                    <a:pt x="91" y="142"/>
                    <a:pt x="92" y="146"/>
                  </a:cubicBezTo>
                  <a:cubicBezTo>
                    <a:pt x="95" y="146"/>
                    <a:pt x="99" y="145"/>
                    <a:pt x="100" y="148"/>
                  </a:cubicBezTo>
                  <a:cubicBezTo>
                    <a:pt x="101" y="151"/>
                    <a:pt x="99" y="154"/>
                    <a:pt x="98" y="156"/>
                  </a:cubicBezTo>
                  <a:cubicBezTo>
                    <a:pt x="97" y="158"/>
                    <a:pt x="96" y="159"/>
                    <a:pt x="96" y="160"/>
                  </a:cubicBezTo>
                  <a:cubicBezTo>
                    <a:pt x="95" y="162"/>
                    <a:pt x="96" y="164"/>
                    <a:pt x="95" y="165"/>
                  </a:cubicBezTo>
                  <a:cubicBezTo>
                    <a:pt x="95" y="166"/>
                    <a:pt x="92" y="166"/>
                    <a:pt x="91" y="167"/>
                  </a:cubicBezTo>
                  <a:cubicBezTo>
                    <a:pt x="90" y="167"/>
                    <a:pt x="90" y="170"/>
                    <a:pt x="89" y="170"/>
                  </a:cubicBezTo>
                  <a:cubicBezTo>
                    <a:pt x="87" y="171"/>
                    <a:pt x="85" y="170"/>
                    <a:pt x="83" y="170"/>
                  </a:cubicBezTo>
                  <a:cubicBezTo>
                    <a:pt x="82" y="170"/>
                    <a:pt x="81" y="170"/>
                    <a:pt x="80" y="171"/>
                  </a:cubicBezTo>
                  <a:cubicBezTo>
                    <a:pt x="78" y="171"/>
                    <a:pt x="78" y="172"/>
                    <a:pt x="77" y="173"/>
                  </a:cubicBezTo>
                  <a:cubicBezTo>
                    <a:pt x="76" y="173"/>
                    <a:pt x="72" y="173"/>
                    <a:pt x="71" y="174"/>
                  </a:cubicBezTo>
                  <a:cubicBezTo>
                    <a:pt x="69" y="175"/>
                    <a:pt x="70" y="179"/>
                    <a:pt x="70" y="181"/>
                  </a:cubicBezTo>
                  <a:cubicBezTo>
                    <a:pt x="70" y="183"/>
                    <a:pt x="69" y="184"/>
                    <a:pt x="68" y="187"/>
                  </a:cubicBezTo>
                  <a:cubicBezTo>
                    <a:pt x="66" y="190"/>
                    <a:pt x="67" y="190"/>
                    <a:pt x="64" y="190"/>
                  </a:cubicBezTo>
                  <a:cubicBezTo>
                    <a:pt x="62" y="190"/>
                    <a:pt x="54" y="188"/>
                    <a:pt x="52" y="190"/>
                  </a:cubicBezTo>
                  <a:cubicBezTo>
                    <a:pt x="51" y="191"/>
                    <a:pt x="51" y="194"/>
                    <a:pt x="50" y="196"/>
                  </a:cubicBezTo>
                  <a:cubicBezTo>
                    <a:pt x="50" y="198"/>
                    <a:pt x="47" y="204"/>
                    <a:pt x="50" y="205"/>
                  </a:cubicBezTo>
                  <a:cubicBezTo>
                    <a:pt x="50" y="210"/>
                    <a:pt x="50" y="214"/>
                    <a:pt x="51" y="218"/>
                  </a:cubicBezTo>
                  <a:cubicBezTo>
                    <a:pt x="51" y="218"/>
                    <a:pt x="52" y="218"/>
                    <a:pt x="52" y="218"/>
                  </a:cubicBezTo>
                  <a:cubicBezTo>
                    <a:pt x="52" y="225"/>
                    <a:pt x="52" y="232"/>
                    <a:pt x="54" y="239"/>
                  </a:cubicBezTo>
                  <a:cubicBezTo>
                    <a:pt x="55" y="242"/>
                    <a:pt x="56" y="245"/>
                    <a:pt x="56" y="249"/>
                  </a:cubicBezTo>
                  <a:cubicBezTo>
                    <a:pt x="56" y="250"/>
                    <a:pt x="55" y="251"/>
                    <a:pt x="55" y="253"/>
                  </a:cubicBezTo>
                  <a:cubicBezTo>
                    <a:pt x="55" y="254"/>
                    <a:pt x="56" y="254"/>
                    <a:pt x="56" y="255"/>
                  </a:cubicBezTo>
                  <a:cubicBezTo>
                    <a:pt x="56" y="256"/>
                    <a:pt x="56" y="257"/>
                    <a:pt x="56" y="258"/>
                  </a:cubicBezTo>
                  <a:cubicBezTo>
                    <a:pt x="56" y="261"/>
                    <a:pt x="54" y="264"/>
                    <a:pt x="54" y="268"/>
                  </a:cubicBezTo>
                  <a:cubicBezTo>
                    <a:pt x="54" y="269"/>
                    <a:pt x="55" y="271"/>
                    <a:pt x="55" y="272"/>
                  </a:cubicBezTo>
                  <a:cubicBezTo>
                    <a:pt x="56" y="275"/>
                    <a:pt x="56" y="277"/>
                    <a:pt x="56" y="279"/>
                  </a:cubicBezTo>
                  <a:cubicBezTo>
                    <a:pt x="56" y="281"/>
                    <a:pt x="56" y="283"/>
                    <a:pt x="56" y="285"/>
                  </a:cubicBezTo>
                  <a:cubicBezTo>
                    <a:pt x="55" y="286"/>
                    <a:pt x="53" y="288"/>
                    <a:pt x="53" y="289"/>
                  </a:cubicBezTo>
                  <a:cubicBezTo>
                    <a:pt x="53" y="291"/>
                    <a:pt x="54" y="291"/>
                    <a:pt x="55" y="293"/>
                  </a:cubicBezTo>
                  <a:cubicBezTo>
                    <a:pt x="55" y="294"/>
                    <a:pt x="55" y="297"/>
                    <a:pt x="55" y="298"/>
                  </a:cubicBezTo>
                  <a:cubicBezTo>
                    <a:pt x="55" y="299"/>
                    <a:pt x="55" y="299"/>
                    <a:pt x="55" y="299"/>
                  </a:cubicBezTo>
                  <a:cubicBezTo>
                    <a:pt x="56" y="302"/>
                    <a:pt x="55" y="304"/>
                    <a:pt x="54" y="307"/>
                  </a:cubicBezTo>
                  <a:cubicBezTo>
                    <a:pt x="59" y="307"/>
                    <a:pt x="64" y="308"/>
                    <a:pt x="63" y="314"/>
                  </a:cubicBezTo>
                  <a:cubicBezTo>
                    <a:pt x="68" y="315"/>
                    <a:pt x="83" y="315"/>
                    <a:pt x="84" y="321"/>
                  </a:cubicBezTo>
                  <a:cubicBezTo>
                    <a:pt x="87" y="322"/>
                    <a:pt x="87" y="325"/>
                    <a:pt x="89" y="326"/>
                  </a:cubicBezTo>
                  <a:cubicBezTo>
                    <a:pt x="91" y="327"/>
                    <a:pt x="94" y="326"/>
                    <a:pt x="95" y="327"/>
                  </a:cubicBezTo>
                  <a:cubicBezTo>
                    <a:pt x="99" y="329"/>
                    <a:pt x="96" y="338"/>
                    <a:pt x="104" y="337"/>
                  </a:cubicBezTo>
                  <a:cubicBezTo>
                    <a:pt x="104" y="336"/>
                    <a:pt x="104" y="336"/>
                    <a:pt x="104" y="335"/>
                  </a:cubicBezTo>
                  <a:cubicBezTo>
                    <a:pt x="110" y="335"/>
                    <a:pt x="113" y="338"/>
                    <a:pt x="119" y="338"/>
                  </a:cubicBezTo>
                  <a:cubicBezTo>
                    <a:pt x="119" y="336"/>
                    <a:pt x="119" y="335"/>
                    <a:pt x="119" y="333"/>
                  </a:cubicBezTo>
                  <a:cubicBezTo>
                    <a:pt x="121" y="332"/>
                    <a:pt x="123" y="331"/>
                    <a:pt x="125" y="332"/>
                  </a:cubicBezTo>
                  <a:cubicBezTo>
                    <a:pt x="125" y="336"/>
                    <a:pt x="122" y="339"/>
                    <a:pt x="122" y="343"/>
                  </a:cubicBezTo>
                  <a:cubicBezTo>
                    <a:pt x="123" y="343"/>
                    <a:pt x="123" y="343"/>
                    <a:pt x="123" y="343"/>
                  </a:cubicBezTo>
                  <a:cubicBezTo>
                    <a:pt x="123" y="345"/>
                    <a:pt x="124" y="347"/>
                    <a:pt x="123" y="350"/>
                  </a:cubicBezTo>
                  <a:cubicBezTo>
                    <a:pt x="122" y="351"/>
                    <a:pt x="117" y="354"/>
                    <a:pt x="122" y="355"/>
                  </a:cubicBezTo>
                  <a:cubicBezTo>
                    <a:pt x="122" y="357"/>
                    <a:pt x="121" y="359"/>
                    <a:pt x="122" y="360"/>
                  </a:cubicBezTo>
                  <a:cubicBezTo>
                    <a:pt x="125" y="356"/>
                    <a:pt x="133" y="358"/>
                    <a:pt x="137" y="358"/>
                  </a:cubicBezTo>
                  <a:cubicBezTo>
                    <a:pt x="137" y="360"/>
                    <a:pt x="138" y="361"/>
                    <a:pt x="138" y="363"/>
                  </a:cubicBezTo>
                  <a:cubicBezTo>
                    <a:pt x="139" y="363"/>
                    <a:pt x="140" y="363"/>
                    <a:pt x="140" y="363"/>
                  </a:cubicBezTo>
                  <a:cubicBezTo>
                    <a:pt x="140" y="363"/>
                    <a:pt x="140" y="363"/>
                    <a:pt x="140" y="364"/>
                  </a:cubicBezTo>
                  <a:cubicBezTo>
                    <a:pt x="141" y="364"/>
                    <a:pt x="143" y="364"/>
                    <a:pt x="144" y="364"/>
                  </a:cubicBezTo>
                  <a:cubicBezTo>
                    <a:pt x="144" y="362"/>
                    <a:pt x="145" y="361"/>
                    <a:pt x="146" y="361"/>
                  </a:cubicBezTo>
                  <a:cubicBezTo>
                    <a:pt x="147" y="361"/>
                    <a:pt x="147" y="361"/>
                    <a:pt x="147" y="361"/>
                  </a:cubicBezTo>
                  <a:cubicBezTo>
                    <a:pt x="148" y="361"/>
                    <a:pt x="149" y="361"/>
                    <a:pt x="151" y="361"/>
                  </a:cubicBezTo>
                  <a:cubicBezTo>
                    <a:pt x="151" y="363"/>
                    <a:pt x="154" y="364"/>
                    <a:pt x="153" y="367"/>
                  </a:cubicBezTo>
                  <a:cubicBezTo>
                    <a:pt x="155" y="367"/>
                    <a:pt x="158" y="367"/>
                    <a:pt x="159" y="367"/>
                  </a:cubicBezTo>
                  <a:cubicBezTo>
                    <a:pt x="162" y="368"/>
                    <a:pt x="167" y="372"/>
                    <a:pt x="167" y="375"/>
                  </a:cubicBezTo>
                  <a:cubicBezTo>
                    <a:pt x="167" y="376"/>
                    <a:pt x="167" y="377"/>
                    <a:pt x="167" y="379"/>
                  </a:cubicBezTo>
                  <a:cubicBezTo>
                    <a:pt x="167" y="379"/>
                    <a:pt x="167" y="379"/>
                    <a:pt x="167" y="379"/>
                  </a:cubicBezTo>
                  <a:cubicBezTo>
                    <a:pt x="170" y="380"/>
                    <a:pt x="172" y="381"/>
                    <a:pt x="176" y="381"/>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d-ID" sz="1400" b="0" i="0" u="none" strike="noStrike" kern="0" cap="none" spc="0" normalizeH="0" baseline="0" noProof="0" dirty="0">
                <a:ln>
                  <a:noFill/>
                </a:ln>
                <a:solidFill>
                  <a:srgbClr val="E7E6E6"/>
                </a:solidFill>
                <a:effectLst/>
                <a:uLnTx/>
                <a:uFillTx/>
                <a:latin typeface="Arial"/>
                <a:cs typeface="Arial"/>
                <a:sym typeface="Arial"/>
              </a:endParaRPr>
            </a:p>
          </p:txBody>
        </p:sp>
        <p:sp>
          <p:nvSpPr>
            <p:cNvPr id="44" name="Freeform 37">
              <a:extLst>
                <a:ext uri="{FF2B5EF4-FFF2-40B4-BE49-F238E27FC236}">
                  <a16:creationId xmlns:a16="http://schemas.microsoft.com/office/drawing/2014/main" id="{5ABA837A-C4EF-40E9-51B2-381E40B714D2}"/>
                </a:ext>
              </a:extLst>
            </p:cNvPr>
            <p:cNvSpPr>
              <a:spLocks/>
            </p:cNvSpPr>
            <p:nvPr/>
          </p:nvSpPr>
          <p:spPr bwMode="auto">
            <a:xfrm>
              <a:off x="9551988" y="-1900238"/>
              <a:ext cx="1046163" cy="742950"/>
            </a:xfrm>
            <a:custGeom>
              <a:avLst/>
              <a:gdLst>
                <a:gd name="T0" fmla="*/ 196 w 449"/>
                <a:gd name="T1" fmla="*/ 311 h 319"/>
                <a:gd name="T2" fmla="*/ 215 w 449"/>
                <a:gd name="T3" fmla="*/ 309 h 319"/>
                <a:gd name="T4" fmla="*/ 226 w 449"/>
                <a:gd name="T5" fmla="*/ 290 h 319"/>
                <a:gd name="T6" fmla="*/ 244 w 449"/>
                <a:gd name="T7" fmla="*/ 289 h 319"/>
                <a:gd name="T8" fmla="*/ 252 w 449"/>
                <a:gd name="T9" fmla="*/ 279 h 319"/>
                <a:gd name="T10" fmla="*/ 262 w 449"/>
                <a:gd name="T11" fmla="*/ 244 h 319"/>
                <a:gd name="T12" fmla="*/ 273 w 449"/>
                <a:gd name="T13" fmla="*/ 228 h 319"/>
                <a:gd name="T14" fmla="*/ 277 w 449"/>
                <a:gd name="T15" fmla="*/ 224 h 319"/>
                <a:gd name="T16" fmla="*/ 267 w 449"/>
                <a:gd name="T17" fmla="*/ 203 h 319"/>
                <a:gd name="T18" fmla="*/ 291 w 449"/>
                <a:gd name="T19" fmla="*/ 179 h 319"/>
                <a:gd name="T20" fmla="*/ 303 w 449"/>
                <a:gd name="T21" fmla="*/ 180 h 319"/>
                <a:gd name="T22" fmla="*/ 318 w 449"/>
                <a:gd name="T23" fmla="*/ 142 h 319"/>
                <a:gd name="T24" fmla="*/ 333 w 449"/>
                <a:gd name="T25" fmla="*/ 129 h 319"/>
                <a:gd name="T26" fmla="*/ 343 w 449"/>
                <a:gd name="T27" fmla="*/ 118 h 319"/>
                <a:gd name="T28" fmla="*/ 373 w 449"/>
                <a:gd name="T29" fmla="*/ 90 h 319"/>
                <a:gd name="T30" fmla="*/ 391 w 449"/>
                <a:gd name="T31" fmla="*/ 81 h 319"/>
                <a:gd name="T32" fmla="*/ 402 w 449"/>
                <a:gd name="T33" fmla="*/ 75 h 319"/>
                <a:gd name="T34" fmla="*/ 417 w 449"/>
                <a:gd name="T35" fmla="*/ 59 h 319"/>
                <a:gd name="T36" fmla="*/ 448 w 449"/>
                <a:gd name="T37" fmla="*/ 49 h 319"/>
                <a:gd name="T38" fmla="*/ 437 w 449"/>
                <a:gd name="T39" fmla="*/ 40 h 319"/>
                <a:gd name="T40" fmla="*/ 435 w 449"/>
                <a:gd name="T41" fmla="*/ 11 h 319"/>
                <a:gd name="T42" fmla="*/ 423 w 449"/>
                <a:gd name="T43" fmla="*/ 3 h 319"/>
                <a:gd name="T44" fmla="*/ 401 w 449"/>
                <a:gd name="T45" fmla="*/ 11 h 319"/>
                <a:gd name="T46" fmla="*/ 389 w 449"/>
                <a:gd name="T47" fmla="*/ 17 h 319"/>
                <a:gd name="T48" fmla="*/ 375 w 449"/>
                <a:gd name="T49" fmla="*/ 22 h 319"/>
                <a:gd name="T50" fmla="*/ 365 w 449"/>
                <a:gd name="T51" fmla="*/ 27 h 319"/>
                <a:gd name="T52" fmla="*/ 359 w 449"/>
                <a:gd name="T53" fmla="*/ 31 h 319"/>
                <a:gd name="T54" fmla="*/ 336 w 449"/>
                <a:gd name="T55" fmla="*/ 41 h 319"/>
                <a:gd name="T56" fmla="*/ 318 w 449"/>
                <a:gd name="T57" fmla="*/ 41 h 319"/>
                <a:gd name="T58" fmla="*/ 317 w 449"/>
                <a:gd name="T59" fmla="*/ 56 h 319"/>
                <a:gd name="T60" fmla="*/ 306 w 449"/>
                <a:gd name="T61" fmla="*/ 66 h 319"/>
                <a:gd name="T62" fmla="*/ 293 w 449"/>
                <a:gd name="T63" fmla="*/ 86 h 319"/>
                <a:gd name="T64" fmla="*/ 275 w 449"/>
                <a:gd name="T65" fmla="*/ 94 h 319"/>
                <a:gd name="T66" fmla="*/ 248 w 449"/>
                <a:gd name="T67" fmla="*/ 100 h 319"/>
                <a:gd name="T68" fmla="*/ 214 w 449"/>
                <a:gd name="T69" fmla="*/ 97 h 319"/>
                <a:gd name="T70" fmla="*/ 194 w 449"/>
                <a:gd name="T71" fmla="*/ 103 h 319"/>
                <a:gd name="T72" fmla="*/ 170 w 449"/>
                <a:gd name="T73" fmla="*/ 107 h 319"/>
                <a:gd name="T74" fmla="*/ 162 w 449"/>
                <a:gd name="T75" fmla="*/ 114 h 319"/>
                <a:gd name="T76" fmla="*/ 136 w 449"/>
                <a:gd name="T77" fmla="*/ 115 h 319"/>
                <a:gd name="T78" fmla="*/ 125 w 449"/>
                <a:gd name="T79" fmla="*/ 115 h 319"/>
                <a:gd name="T80" fmla="*/ 87 w 449"/>
                <a:gd name="T81" fmla="*/ 116 h 319"/>
                <a:gd name="T82" fmla="*/ 47 w 449"/>
                <a:gd name="T83" fmla="*/ 106 h 319"/>
                <a:gd name="T84" fmla="*/ 17 w 449"/>
                <a:gd name="T85" fmla="*/ 121 h 319"/>
                <a:gd name="T86" fmla="*/ 14 w 449"/>
                <a:gd name="T87" fmla="*/ 152 h 319"/>
                <a:gd name="T88" fmla="*/ 1 w 449"/>
                <a:gd name="T89" fmla="*/ 166 h 319"/>
                <a:gd name="T90" fmla="*/ 15 w 449"/>
                <a:gd name="T91" fmla="*/ 203 h 319"/>
                <a:gd name="T92" fmla="*/ 19 w 449"/>
                <a:gd name="T93" fmla="*/ 203 h 319"/>
                <a:gd name="T94" fmla="*/ 46 w 449"/>
                <a:gd name="T95" fmla="*/ 186 h 319"/>
                <a:gd name="T96" fmla="*/ 79 w 449"/>
                <a:gd name="T97" fmla="*/ 188 h 319"/>
                <a:gd name="T98" fmla="*/ 107 w 449"/>
                <a:gd name="T99" fmla="*/ 197 h 319"/>
                <a:gd name="T100" fmla="*/ 122 w 449"/>
                <a:gd name="T101" fmla="*/ 203 h 319"/>
                <a:gd name="T102" fmla="*/ 137 w 449"/>
                <a:gd name="T103" fmla="*/ 186 h 319"/>
                <a:gd name="T104" fmla="*/ 156 w 449"/>
                <a:gd name="T105" fmla="*/ 182 h 319"/>
                <a:gd name="T106" fmla="*/ 192 w 449"/>
                <a:gd name="T107" fmla="*/ 174 h 319"/>
                <a:gd name="T108" fmla="*/ 186 w 449"/>
                <a:gd name="T109" fmla="*/ 201 h 319"/>
                <a:gd name="T110" fmla="*/ 222 w 449"/>
                <a:gd name="T111" fmla="*/ 205 h 319"/>
                <a:gd name="T112" fmla="*/ 226 w 449"/>
                <a:gd name="T113" fmla="*/ 236 h 319"/>
                <a:gd name="T114" fmla="*/ 215 w 449"/>
                <a:gd name="T115" fmla="*/ 258 h 319"/>
                <a:gd name="T116" fmla="*/ 197 w 449"/>
                <a:gd name="T117" fmla="*/ 278 h 319"/>
                <a:gd name="T118" fmla="*/ 189 w 449"/>
                <a:gd name="T119" fmla="*/ 29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49" h="319">
                  <a:moveTo>
                    <a:pt x="189" y="312"/>
                  </a:moveTo>
                  <a:cubicBezTo>
                    <a:pt x="189" y="312"/>
                    <a:pt x="193" y="312"/>
                    <a:pt x="196" y="311"/>
                  </a:cubicBezTo>
                  <a:cubicBezTo>
                    <a:pt x="196" y="310"/>
                    <a:pt x="196" y="309"/>
                    <a:pt x="197" y="309"/>
                  </a:cubicBezTo>
                  <a:cubicBezTo>
                    <a:pt x="196" y="309"/>
                    <a:pt x="196" y="310"/>
                    <a:pt x="196" y="311"/>
                  </a:cubicBezTo>
                  <a:cubicBezTo>
                    <a:pt x="200" y="311"/>
                    <a:pt x="204" y="310"/>
                    <a:pt x="205" y="310"/>
                  </a:cubicBezTo>
                  <a:cubicBezTo>
                    <a:pt x="205" y="313"/>
                    <a:pt x="205" y="316"/>
                    <a:pt x="205" y="319"/>
                  </a:cubicBezTo>
                  <a:cubicBezTo>
                    <a:pt x="208" y="319"/>
                    <a:pt x="211" y="318"/>
                    <a:pt x="212" y="316"/>
                  </a:cubicBezTo>
                  <a:cubicBezTo>
                    <a:pt x="215" y="314"/>
                    <a:pt x="214" y="312"/>
                    <a:pt x="215" y="309"/>
                  </a:cubicBezTo>
                  <a:cubicBezTo>
                    <a:pt x="216" y="309"/>
                    <a:pt x="217" y="309"/>
                    <a:pt x="219" y="309"/>
                  </a:cubicBezTo>
                  <a:cubicBezTo>
                    <a:pt x="219" y="308"/>
                    <a:pt x="219" y="305"/>
                    <a:pt x="219" y="304"/>
                  </a:cubicBezTo>
                  <a:cubicBezTo>
                    <a:pt x="220" y="302"/>
                    <a:pt x="222" y="302"/>
                    <a:pt x="223" y="301"/>
                  </a:cubicBezTo>
                  <a:cubicBezTo>
                    <a:pt x="226" y="298"/>
                    <a:pt x="226" y="293"/>
                    <a:pt x="226" y="290"/>
                  </a:cubicBezTo>
                  <a:cubicBezTo>
                    <a:pt x="227" y="293"/>
                    <a:pt x="232" y="295"/>
                    <a:pt x="233" y="299"/>
                  </a:cubicBezTo>
                  <a:cubicBezTo>
                    <a:pt x="236" y="299"/>
                    <a:pt x="238" y="296"/>
                    <a:pt x="240" y="296"/>
                  </a:cubicBezTo>
                  <a:cubicBezTo>
                    <a:pt x="242" y="295"/>
                    <a:pt x="245" y="297"/>
                    <a:pt x="247" y="296"/>
                  </a:cubicBezTo>
                  <a:cubicBezTo>
                    <a:pt x="246" y="293"/>
                    <a:pt x="245" y="290"/>
                    <a:pt x="244" y="289"/>
                  </a:cubicBezTo>
                  <a:cubicBezTo>
                    <a:pt x="245" y="290"/>
                    <a:pt x="246" y="293"/>
                    <a:pt x="247" y="296"/>
                  </a:cubicBezTo>
                  <a:cubicBezTo>
                    <a:pt x="248" y="296"/>
                    <a:pt x="248" y="296"/>
                    <a:pt x="248" y="296"/>
                  </a:cubicBezTo>
                  <a:cubicBezTo>
                    <a:pt x="248" y="293"/>
                    <a:pt x="248" y="291"/>
                    <a:pt x="250" y="288"/>
                  </a:cubicBezTo>
                  <a:cubicBezTo>
                    <a:pt x="251" y="285"/>
                    <a:pt x="252" y="283"/>
                    <a:pt x="252" y="279"/>
                  </a:cubicBezTo>
                  <a:cubicBezTo>
                    <a:pt x="252" y="274"/>
                    <a:pt x="252" y="268"/>
                    <a:pt x="253" y="263"/>
                  </a:cubicBezTo>
                  <a:cubicBezTo>
                    <a:pt x="255" y="262"/>
                    <a:pt x="258" y="263"/>
                    <a:pt x="261" y="263"/>
                  </a:cubicBezTo>
                  <a:cubicBezTo>
                    <a:pt x="262" y="260"/>
                    <a:pt x="262" y="257"/>
                    <a:pt x="262" y="254"/>
                  </a:cubicBezTo>
                  <a:cubicBezTo>
                    <a:pt x="263" y="251"/>
                    <a:pt x="264" y="248"/>
                    <a:pt x="262" y="244"/>
                  </a:cubicBezTo>
                  <a:cubicBezTo>
                    <a:pt x="263" y="244"/>
                    <a:pt x="265" y="244"/>
                    <a:pt x="266" y="244"/>
                  </a:cubicBezTo>
                  <a:cubicBezTo>
                    <a:pt x="267" y="242"/>
                    <a:pt x="268" y="241"/>
                    <a:pt x="268" y="239"/>
                  </a:cubicBezTo>
                  <a:cubicBezTo>
                    <a:pt x="268" y="237"/>
                    <a:pt x="268" y="234"/>
                    <a:pt x="269" y="232"/>
                  </a:cubicBezTo>
                  <a:cubicBezTo>
                    <a:pt x="269" y="231"/>
                    <a:pt x="272" y="228"/>
                    <a:pt x="273" y="228"/>
                  </a:cubicBezTo>
                  <a:cubicBezTo>
                    <a:pt x="274" y="226"/>
                    <a:pt x="275" y="225"/>
                    <a:pt x="278" y="225"/>
                  </a:cubicBezTo>
                  <a:cubicBezTo>
                    <a:pt x="278" y="225"/>
                    <a:pt x="278" y="224"/>
                    <a:pt x="277" y="224"/>
                  </a:cubicBezTo>
                  <a:cubicBezTo>
                    <a:pt x="274" y="224"/>
                    <a:pt x="271" y="224"/>
                    <a:pt x="270" y="224"/>
                  </a:cubicBezTo>
                  <a:cubicBezTo>
                    <a:pt x="271" y="224"/>
                    <a:pt x="274" y="224"/>
                    <a:pt x="277" y="224"/>
                  </a:cubicBezTo>
                  <a:cubicBezTo>
                    <a:pt x="276" y="221"/>
                    <a:pt x="277" y="218"/>
                    <a:pt x="277" y="215"/>
                  </a:cubicBezTo>
                  <a:cubicBezTo>
                    <a:pt x="277" y="208"/>
                    <a:pt x="275" y="212"/>
                    <a:pt x="271" y="209"/>
                  </a:cubicBezTo>
                  <a:cubicBezTo>
                    <a:pt x="270" y="209"/>
                    <a:pt x="268" y="206"/>
                    <a:pt x="268" y="206"/>
                  </a:cubicBezTo>
                  <a:cubicBezTo>
                    <a:pt x="267" y="204"/>
                    <a:pt x="266" y="205"/>
                    <a:pt x="267" y="203"/>
                  </a:cubicBezTo>
                  <a:cubicBezTo>
                    <a:pt x="269" y="201"/>
                    <a:pt x="274" y="199"/>
                    <a:pt x="276" y="199"/>
                  </a:cubicBezTo>
                  <a:cubicBezTo>
                    <a:pt x="276" y="195"/>
                    <a:pt x="278" y="196"/>
                    <a:pt x="279" y="194"/>
                  </a:cubicBezTo>
                  <a:cubicBezTo>
                    <a:pt x="280" y="192"/>
                    <a:pt x="278" y="190"/>
                    <a:pt x="280" y="188"/>
                  </a:cubicBezTo>
                  <a:cubicBezTo>
                    <a:pt x="283" y="184"/>
                    <a:pt x="289" y="184"/>
                    <a:pt x="291" y="179"/>
                  </a:cubicBezTo>
                  <a:cubicBezTo>
                    <a:pt x="289" y="178"/>
                    <a:pt x="288" y="176"/>
                    <a:pt x="289" y="174"/>
                  </a:cubicBezTo>
                  <a:cubicBezTo>
                    <a:pt x="292" y="173"/>
                    <a:pt x="295" y="173"/>
                    <a:pt x="297" y="171"/>
                  </a:cubicBezTo>
                  <a:cubicBezTo>
                    <a:pt x="295" y="173"/>
                    <a:pt x="297" y="176"/>
                    <a:pt x="298" y="177"/>
                  </a:cubicBezTo>
                  <a:cubicBezTo>
                    <a:pt x="299" y="180"/>
                    <a:pt x="300" y="180"/>
                    <a:pt x="303" y="180"/>
                  </a:cubicBezTo>
                  <a:cubicBezTo>
                    <a:pt x="310" y="180"/>
                    <a:pt x="312" y="174"/>
                    <a:pt x="310" y="168"/>
                  </a:cubicBezTo>
                  <a:cubicBezTo>
                    <a:pt x="309" y="164"/>
                    <a:pt x="309" y="165"/>
                    <a:pt x="312" y="162"/>
                  </a:cubicBezTo>
                  <a:cubicBezTo>
                    <a:pt x="316" y="158"/>
                    <a:pt x="313" y="158"/>
                    <a:pt x="311" y="154"/>
                  </a:cubicBezTo>
                  <a:cubicBezTo>
                    <a:pt x="311" y="155"/>
                    <a:pt x="318" y="142"/>
                    <a:pt x="318" y="142"/>
                  </a:cubicBezTo>
                  <a:cubicBezTo>
                    <a:pt x="320" y="140"/>
                    <a:pt x="322" y="140"/>
                    <a:pt x="324" y="138"/>
                  </a:cubicBezTo>
                  <a:cubicBezTo>
                    <a:pt x="326" y="134"/>
                    <a:pt x="325" y="128"/>
                    <a:pt x="328" y="124"/>
                  </a:cubicBezTo>
                  <a:cubicBezTo>
                    <a:pt x="329" y="124"/>
                    <a:pt x="332" y="123"/>
                    <a:pt x="333" y="123"/>
                  </a:cubicBezTo>
                  <a:cubicBezTo>
                    <a:pt x="333" y="125"/>
                    <a:pt x="332" y="128"/>
                    <a:pt x="333" y="129"/>
                  </a:cubicBezTo>
                  <a:cubicBezTo>
                    <a:pt x="333" y="130"/>
                    <a:pt x="334" y="131"/>
                    <a:pt x="335" y="131"/>
                  </a:cubicBezTo>
                  <a:cubicBezTo>
                    <a:pt x="336" y="130"/>
                    <a:pt x="336" y="130"/>
                    <a:pt x="337" y="129"/>
                  </a:cubicBezTo>
                  <a:cubicBezTo>
                    <a:pt x="338" y="127"/>
                    <a:pt x="341" y="126"/>
                    <a:pt x="341" y="124"/>
                  </a:cubicBezTo>
                  <a:cubicBezTo>
                    <a:pt x="342" y="122"/>
                    <a:pt x="342" y="120"/>
                    <a:pt x="343" y="118"/>
                  </a:cubicBezTo>
                  <a:cubicBezTo>
                    <a:pt x="346" y="110"/>
                    <a:pt x="355" y="108"/>
                    <a:pt x="362" y="104"/>
                  </a:cubicBezTo>
                  <a:cubicBezTo>
                    <a:pt x="364" y="103"/>
                    <a:pt x="366" y="102"/>
                    <a:pt x="368" y="100"/>
                  </a:cubicBezTo>
                  <a:cubicBezTo>
                    <a:pt x="369" y="98"/>
                    <a:pt x="370" y="95"/>
                    <a:pt x="372" y="95"/>
                  </a:cubicBezTo>
                  <a:cubicBezTo>
                    <a:pt x="373" y="93"/>
                    <a:pt x="372" y="91"/>
                    <a:pt x="373" y="90"/>
                  </a:cubicBezTo>
                  <a:cubicBezTo>
                    <a:pt x="375" y="89"/>
                    <a:pt x="378" y="89"/>
                    <a:pt x="380" y="88"/>
                  </a:cubicBezTo>
                  <a:cubicBezTo>
                    <a:pt x="381" y="88"/>
                    <a:pt x="382" y="88"/>
                    <a:pt x="384" y="88"/>
                  </a:cubicBezTo>
                  <a:cubicBezTo>
                    <a:pt x="385" y="87"/>
                    <a:pt x="386" y="86"/>
                    <a:pt x="387" y="85"/>
                  </a:cubicBezTo>
                  <a:cubicBezTo>
                    <a:pt x="388" y="84"/>
                    <a:pt x="390" y="83"/>
                    <a:pt x="391" y="81"/>
                  </a:cubicBezTo>
                  <a:cubicBezTo>
                    <a:pt x="392" y="80"/>
                    <a:pt x="392" y="79"/>
                    <a:pt x="394" y="78"/>
                  </a:cubicBezTo>
                  <a:cubicBezTo>
                    <a:pt x="396" y="78"/>
                    <a:pt x="398" y="78"/>
                    <a:pt x="399" y="78"/>
                  </a:cubicBezTo>
                  <a:cubicBezTo>
                    <a:pt x="400" y="77"/>
                    <a:pt x="402" y="77"/>
                    <a:pt x="403" y="76"/>
                  </a:cubicBezTo>
                  <a:cubicBezTo>
                    <a:pt x="402" y="76"/>
                    <a:pt x="401" y="76"/>
                    <a:pt x="402" y="75"/>
                  </a:cubicBezTo>
                  <a:cubicBezTo>
                    <a:pt x="403" y="75"/>
                    <a:pt x="405" y="72"/>
                    <a:pt x="406" y="71"/>
                  </a:cubicBezTo>
                  <a:cubicBezTo>
                    <a:pt x="407" y="70"/>
                    <a:pt x="411" y="70"/>
                    <a:pt x="411" y="68"/>
                  </a:cubicBezTo>
                  <a:cubicBezTo>
                    <a:pt x="412" y="67"/>
                    <a:pt x="412" y="64"/>
                    <a:pt x="412" y="63"/>
                  </a:cubicBezTo>
                  <a:cubicBezTo>
                    <a:pt x="413" y="59"/>
                    <a:pt x="414" y="59"/>
                    <a:pt x="417" y="59"/>
                  </a:cubicBezTo>
                  <a:cubicBezTo>
                    <a:pt x="418" y="61"/>
                    <a:pt x="425" y="61"/>
                    <a:pt x="428" y="60"/>
                  </a:cubicBezTo>
                  <a:cubicBezTo>
                    <a:pt x="429" y="60"/>
                    <a:pt x="430" y="59"/>
                    <a:pt x="432" y="58"/>
                  </a:cubicBezTo>
                  <a:cubicBezTo>
                    <a:pt x="433" y="58"/>
                    <a:pt x="437" y="58"/>
                    <a:pt x="437" y="56"/>
                  </a:cubicBezTo>
                  <a:cubicBezTo>
                    <a:pt x="442" y="57"/>
                    <a:pt x="447" y="53"/>
                    <a:pt x="448" y="49"/>
                  </a:cubicBezTo>
                  <a:cubicBezTo>
                    <a:pt x="448" y="47"/>
                    <a:pt x="449" y="41"/>
                    <a:pt x="446" y="42"/>
                  </a:cubicBezTo>
                  <a:cubicBezTo>
                    <a:pt x="445" y="42"/>
                    <a:pt x="445" y="44"/>
                    <a:pt x="443" y="45"/>
                  </a:cubicBezTo>
                  <a:cubicBezTo>
                    <a:pt x="442" y="45"/>
                    <a:pt x="441" y="45"/>
                    <a:pt x="439" y="45"/>
                  </a:cubicBezTo>
                  <a:cubicBezTo>
                    <a:pt x="439" y="43"/>
                    <a:pt x="438" y="41"/>
                    <a:pt x="437" y="40"/>
                  </a:cubicBezTo>
                  <a:cubicBezTo>
                    <a:pt x="436" y="38"/>
                    <a:pt x="437" y="36"/>
                    <a:pt x="437" y="33"/>
                  </a:cubicBezTo>
                  <a:cubicBezTo>
                    <a:pt x="431" y="31"/>
                    <a:pt x="431" y="26"/>
                    <a:pt x="431" y="20"/>
                  </a:cubicBezTo>
                  <a:cubicBezTo>
                    <a:pt x="431" y="18"/>
                    <a:pt x="431" y="14"/>
                    <a:pt x="432" y="13"/>
                  </a:cubicBezTo>
                  <a:cubicBezTo>
                    <a:pt x="433" y="12"/>
                    <a:pt x="434" y="11"/>
                    <a:pt x="435" y="11"/>
                  </a:cubicBezTo>
                  <a:cubicBezTo>
                    <a:pt x="436" y="10"/>
                    <a:pt x="437" y="9"/>
                    <a:pt x="438" y="8"/>
                  </a:cubicBezTo>
                  <a:cubicBezTo>
                    <a:pt x="439" y="6"/>
                    <a:pt x="441" y="4"/>
                    <a:pt x="441" y="3"/>
                  </a:cubicBezTo>
                  <a:cubicBezTo>
                    <a:pt x="439" y="0"/>
                    <a:pt x="432" y="2"/>
                    <a:pt x="429" y="2"/>
                  </a:cubicBezTo>
                  <a:cubicBezTo>
                    <a:pt x="427" y="2"/>
                    <a:pt x="425" y="3"/>
                    <a:pt x="423" y="3"/>
                  </a:cubicBezTo>
                  <a:cubicBezTo>
                    <a:pt x="420" y="3"/>
                    <a:pt x="419" y="2"/>
                    <a:pt x="417" y="5"/>
                  </a:cubicBezTo>
                  <a:cubicBezTo>
                    <a:pt x="415" y="7"/>
                    <a:pt x="415" y="7"/>
                    <a:pt x="412" y="7"/>
                  </a:cubicBezTo>
                  <a:cubicBezTo>
                    <a:pt x="410" y="7"/>
                    <a:pt x="409" y="9"/>
                    <a:pt x="407" y="10"/>
                  </a:cubicBezTo>
                  <a:cubicBezTo>
                    <a:pt x="406" y="11"/>
                    <a:pt x="403" y="11"/>
                    <a:pt x="401" y="11"/>
                  </a:cubicBezTo>
                  <a:cubicBezTo>
                    <a:pt x="400" y="12"/>
                    <a:pt x="397" y="12"/>
                    <a:pt x="395" y="12"/>
                  </a:cubicBezTo>
                  <a:cubicBezTo>
                    <a:pt x="394" y="13"/>
                    <a:pt x="395" y="14"/>
                    <a:pt x="394" y="14"/>
                  </a:cubicBezTo>
                  <a:cubicBezTo>
                    <a:pt x="393" y="15"/>
                    <a:pt x="392" y="14"/>
                    <a:pt x="391" y="14"/>
                  </a:cubicBezTo>
                  <a:cubicBezTo>
                    <a:pt x="390" y="15"/>
                    <a:pt x="390" y="16"/>
                    <a:pt x="389" y="17"/>
                  </a:cubicBezTo>
                  <a:cubicBezTo>
                    <a:pt x="388" y="18"/>
                    <a:pt x="388" y="18"/>
                    <a:pt x="386" y="18"/>
                  </a:cubicBezTo>
                  <a:cubicBezTo>
                    <a:pt x="386" y="18"/>
                    <a:pt x="384" y="18"/>
                    <a:pt x="384" y="18"/>
                  </a:cubicBezTo>
                  <a:cubicBezTo>
                    <a:pt x="383" y="19"/>
                    <a:pt x="382" y="20"/>
                    <a:pt x="381" y="20"/>
                  </a:cubicBezTo>
                  <a:cubicBezTo>
                    <a:pt x="379" y="21"/>
                    <a:pt x="377" y="20"/>
                    <a:pt x="375" y="22"/>
                  </a:cubicBezTo>
                  <a:cubicBezTo>
                    <a:pt x="374" y="23"/>
                    <a:pt x="374" y="23"/>
                    <a:pt x="373" y="23"/>
                  </a:cubicBezTo>
                  <a:cubicBezTo>
                    <a:pt x="372" y="24"/>
                    <a:pt x="371" y="24"/>
                    <a:pt x="370" y="25"/>
                  </a:cubicBezTo>
                  <a:cubicBezTo>
                    <a:pt x="370" y="25"/>
                    <a:pt x="368" y="25"/>
                    <a:pt x="367" y="26"/>
                  </a:cubicBezTo>
                  <a:cubicBezTo>
                    <a:pt x="366" y="26"/>
                    <a:pt x="366" y="26"/>
                    <a:pt x="365" y="27"/>
                  </a:cubicBezTo>
                  <a:cubicBezTo>
                    <a:pt x="365" y="27"/>
                    <a:pt x="365" y="27"/>
                    <a:pt x="365" y="28"/>
                  </a:cubicBezTo>
                  <a:cubicBezTo>
                    <a:pt x="364" y="27"/>
                    <a:pt x="364" y="28"/>
                    <a:pt x="364" y="28"/>
                  </a:cubicBezTo>
                  <a:cubicBezTo>
                    <a:pt x="363" y="28"/>
                    <a:pt x="362" y="28"/>
                    <a:pt x="362" y="29"/>
                  </a:cubicBezTo>
                  <a:cubicBezTo>
                    <a:pt x="360" y="29"/>
                    <a:pt x="360" y="30"/>
                    <a:pt x="359" y="31"/>
                  </a:cubicBezTo>
                  <a:cubicBezTo>
                    <a:pt x="357" y="33"/>
                    <a:pt x="355" y="33"/>
                    <a:pt x="353" y="34"/>
                  </a:cubicBezTo>
                  <a:cubicBezTo>
                    <a:pt x="352" y="35"/>
                    <a:pt x="349" y="36"/>
                    <a:pt x="347" y="38"/>
                  </a:cubicBezTo>
                  <a:cubicBezTo>
                    <a:pt x="345" y="39"/>
                    <a:pt x="344" y="38"/>
                    <a:pt x="341" y="39"/>
                  </a:cubicBezTo>
                  <a:cubicBezTo>
                    <a:pt x="341" y="41"/>
                    <a:pt x="338" y="40"/>
                    <a:pt x="336" y="41"/>
                  </a:cubicBezTo>
                  <a:cubicBezTo>
                    <a:pt x="334" y="41"/>
                    <a:pt x="333" y="43"/>
                    <a:pt x="331" y="43"/>
                  </a:cubicBezTo>
                  <a:cubicBezTo>
                    <a:pt x="329" y="43"/>
                    <a:pt x="327" y="41"/>
                    <a:pt x="325" y="40"/>
                  </a:cubicBezTo>
                  <a:cubicBezTo>
                    <a:pt x="324" y="39"/>
                    <a:pt x="321" y="38"/>
                    <a:pt x="319" y="38"/>
                  </a:cubicBezTo>
                  <a:cubicBezTo>
                    <a:pt x="319" y="39"/>
                    <a:pt x="318" y="40"/>
                    <a:pt x="318" y="41"/>
                  </a:cubicBezTo>
                  <a:cubicBezTo>
                    <a:pt x="319" y="42"/>
                    <a:pt x="319" y="42"/>
                    <a:pt x="320" y="42"/>
                  </a:cubicBezTo>
                  <a:cubicBezTo>
                    <a:pt x="322" y="44"/>
                    <a:pt x="322" y="49"/>
                    <a:pt x="322" y="51"/>
                  </a:cubicBezTo>
                  <a:cubicBezTo>
                    <a:pt x="321" y="52"/>
                    <a:pt x="321" y="52"/>
                    <a:pt x="321" y="52"/>
                  </a:cubicBezTo>
                  <a:cubicBezTo>
                    <a:pt x="319" y="52"/>
                    <a:pt x="318" y="54"/>
                    <a:pt x="317" y="56"/>
                  </a:cubicBezTo>
                  <a:cubicBezTo>
                    <a:pt x="316" y="57"/>
                    <a:pt x="315" y="58"/>
                    <a:pt x="313" y="59"/>
                  </a:cubicBezTo>
                  <a:cubicBezTo>
                    <a:pt x="312" y="60"/>
                    <a:pt x="311" y="61"/>
                    <a:pt x="309" y="63"/>
                  </a:cubicBezTo>
                  <a:cubicBezTo>
                    <a:pt x="309" y="63"/>
                    <a:pt x="308" y="64"/>
                    <a:pt x="308" y="64"/>
                  </a:cubicBezTo>
                  <a:cubicBezTo>
                    <a:pt x="307" y="65"/>
                    <a:pt x="306" y="66"/>
                    <a:pt x="306" y="66"/>
                  </a:cubicBezTo>
                  <a:cubicBezTo>
                    <a:pt x="303" y="69"/>
                    <a:pt x="301" y="71"/>
                    <a:pt x="299" y="74"/>
                  </a:cubicBezTo>
                  <a:cubicBezTo>
                    <a:pt x="298" y="75"/>
                    <a:pt x="297" y="77"/>
                    <a:pt x="297" y="79"/>
                  </a:cubicBezTo>
                  <a:cubicBezTo>
                    <a:pt x="297" y="81"/>
                    <a:pt x="298" y="82"/>
                    <a:pt x="298" y="84"/>
                  </a:cubicBezTo>
                  <a:cubicBezTo>
                    <a:pt x="295" y="84"/>
                    <a:pt x="294" y="84"/>
                    <a:pt x="293" y="86"/>
                  </a:cubicBezTo>
                  <a:cubicBezTo>
                    <a:pt x="292" y="87"/>
                    <a:pt x="291" y="89"/>
                    <a:pt x="290" y="90"/>
                  </a:cubicBezTo>
                  <a:cubicBezTo>
                    <a:pt x="289" y="92"/>
                    <a:pt x="287" y="93"/>
                    <a:pt x="285" y="93"/>
                  </a:cubicBezTo>
                  <a:cubicBezTo>
                    <a:pt x="283" y="94"/>
                    <a:pt x="281" y="93"/>
                    <a:pt x="278" y="93"/>
                  </a:cubicBezTo>
                  <a:cubicBezTo>
                    <a:pt x="277" y="93"/>
                    <a:pt x="276" y="93"/>
                    <a:pt x="275" y="94"/>
                  </a:cubicBezTo>
                  <a:cubicBezTo>
                    <a:pt x="274" y="94"/>
                    <a:pt x="274" y="95"/>
                    <a:pt x="273" y="95"/>
                  </a:cubicBezTo>
                  <a:cubicBezTo>
                    <a:pt x="271" y="96"/>
                    <a:pt x="269" y="96"/>
                    <a:pt x="267" y="96"/>
                  </a:cubicBezTo>
                  <a:cubicBezTo>
                    <a:pt x="262" y="95"/>
                    <a:pt x="258" y="95"/>
                    <a:pt x="255" y="98"/>
                  </a:cubicBezTo>
                  <a:cubicBezTo>
                    <a:pt x="253" y="100"/>
                    <a:pt x="250" y="100"/>
                    <a:pt x="248" y="100"/>
                  </a:cubicBezTo>
                  <a:cubicBezTo>
                    <a:pt x="244" y="100"/>
                    <a:pt x="242" y="101"/>
                    <a:pt x="238" y="99"/>
                  </a:cubicBezTo>
                  <a:cubicBezTo>
                    <a:pt x="236" y="98"/>
                    <a:pt x="234" y="97"/>
                    <a:pt x="231" y="96"/>
                  </a:cubicBezTo>
                  <a:cubicBezTo>
                    <a:pt x="227" y="95"/>
                    <a:pt x="223" y="94"/>
                    <a:pt x="219" y="94"/>
                  </a:cubicBezTo>
                  <a:cubicBezTo>
                    <a:pt x="216" y="94"/>
                    <a:pt x="216" y="96"/>
                    <a:pt x="214" y="97"/>
                  </a:cubicBezTo>
                  <a:cubicBezTo>
                    <a:pt x="213" y="97"/>
                    <a:pt x="212" y="97"/>
                    <a:pt x="211" y="97"/>
                  </a:cubicBezTo>
                  <a:cubicBezTo>
                    <a:pt x="210" y="97"/>
                    <a:pt x="209" y="98"/>
                    <a:pt x="208" y="99"/>
                  </a:cubicBezTo>
                  <a:cubicBezTo>
                    <a:pt x="205" y="100"/>
                    <a:pt x="203" y="102"/>
                    <a:pt x="200" y="102"/>
                  </a:cubicBezTo>
                  <a:cubicBezTo>
                    <a:pt x="198" y="102"/>
                    <a:pt x="196" y="102"/>
                    <a:pt x="194" y="103"/>
                  </a:cubicBezTo>
                  <a:cubicBezTo>
                    <a:pt x="192" y="104"/>
                    <a:pt x="191" y="105"/>
                    <a:pt x="189" y="105"/>
                  </a:cubicBezTo>
                  <a:cubicBezTo>
                    <a:pt x="188" y="105"/>
                    <a:pt x="186" y="105"/>
                    <a:pt x="185" y="106"/>
                  </a:cubicBezTo>
                  <a:cubicBezTo>
                    <a:pt x="183" y="106"/>
                    <a:pt x="181" y="106"/>
                    <a:pt x="179" y="107"/>
                  </a:cubicBezTo>
                  <a:cubicBezTo>
                    <a:pt x="176" y="108"/>
                    <a:pt x="173" y="108"/>
                    <a:pt x="170" y="107"/>
                  </a:cubicBezTo>
                  <a:cubicBezTo>
                    <a:pt x="169" y="107"/>
                    <a:pt x="167" y="106"/>
                    <a:pt x="166" y="105"/>
                  </a:cubicBezTo>
                  <a:cubicBezTo>
                    <a:pt x="166" y="105"/>
                    <a:pt x="165" y="105"/>
                    <a:pt x="165" y="105"/>
                  </a:cubicBezTo>
                  <a:cubicBezTo>
                    <a:pt x="163" y="106"/>
                    <a:pt x="164" y="106"/>
                    <a:pt x="164" y="108"/>
                  </a:cubicBezTo>
                  <a:cubicBezTo>
                    <a:pt x="164" y="110"/>
                    <a:pt x="165" y="112"/>
                    <a:pt x="162" y="114"/>
                  </a:cubicBezTo>
                  <a:cubicBezTo>
                    <a:pt x="162" y="111"/>
                    <a:pt x="162" y="109"/>
                    <a:pt x="160" y="108"/>
                  </a:cubicBezTo>
                  <a:cubicBezTo>
                    <a:pt x="156" y="107"/>
                    <a:pt x="156" y="110"/>
                    <a:pt x="155" y="111"/>
                  </a:cubicBezTo>
                  <a:cubicBezTo>
                    <a:pt x="152" y="114"/>
                    <a:pt x="148" y="112"/>
                    <a:pt x="145" y="112"/>
                  </a:cubicBezTo>
                  <a:cubicBezTo>
                    <a:pt x="141" y="113"/>
                    <a:pt x="139" y="116"/>
                    <a:pt x="136" y="115"/>
                  </a:cubicBezTo>
                  <a:cubicBezTo>
                    <a:pt x="136" y="113"/>
                    <a:pt x="136" y="112"/>
                    <a:pt x="136" y="110"/>
                  </a:cubicBezTo>
                  <a:cubicBezTo>
                    <a:pt x="134" y="110"/>
                    <a:pt x="133" y="109"/>
                    <a:pt x="132" y="110"/>
                  </a:cubicBezTo>
                  <a:cubicBezTo>
                    <a:pt x="131" y="110"/>
                    <a:pt x="129" y="110"/>
                    <a:pt x="129" y="111"/>
                  </a:cubicBezTo>
                  <a:cubicBezTo>
                    <a:pt x="126" y="112"/>
                    <a:pt x="125" y="113"/>
                    <a:pt x="125" y="115"/>
                  </a:cubicBezTo>
                  <a:cubicBezTo>
                    <a:pt x="122" y="117"/>
                    <a:pt x="116" y="117"/>
                    <a:pt x="112" y="116"/>
                  </a:cubicBezTo>
                  <a:cubicBezTo>
                    <a:pt x="110" y="116"/>
                    <a:pt x="108" y="114"/>
                    <a:pt x="105" y="115"/>
                  </a:cubicBezTo>
                  <a:cubicBezTo>
                    <a:pt x="102" y="116"/>
                    <a:pt x="101" y="118"/>
                    <a:pt x="98" y="117"/>
                  </a:cubicBezTo>
                  <a:cubicBezTo>
                    <a:pt x="94" y="117"/>
                    <a:pt x="91" y="116"/>
                    <a:pt x="87" y="116"/>
                  </a:cubicBezTo>
                  <a:cubicBezTo>
                    <a:pt x="83" y="116"/>
                    <a:pt x="79" y="116"/>
                    <a:pt x="75" y="115"/>
                  </a:cubicBezTo>
                  <a:cubicBezTo>
                    <a:pt x="73" y="114"/>
                    <a:pt x="69" y="111"/>
                    <a:pt x="67" y="110"/>
                  </a:cubicBezTo>
                  <a:cubicBezTo>
                    <a:pt x="64" y="108"/>
                    <a:pt x="62" y="106"/>
                    <a:pt x="59" y="106"/>
                  </a:cubicBezTo>
                  <a:cubicBezTo>
                    <a:pt x="56" y="106"/>
                    <a:pt x="51" y="106"/>
                    <a:pt x="47" y="106"/>
                  </a:cubicBezTo>
                  <a:cubicBezTo>
                    <a:pt x="47" y="110"/>
                    <a:pt x="47" y="113"/>
                    <a:pt x="43" y="114"/>
                  </a:cubicBezTo>
                  <a:cubicBezTo>
                    <a:pt x="39" y="115"/>
                    <a:pt x="36" y="116"/>
                    <a:pt x="33" y="117"/>
                  </a:cubicBezTo>
                  <a:cubicBezTo>
                    <a:pt x="30" y="118"/>
                    <a:pt x="27" y="118"/>
                    <a:pt x="24" y="119"/>
                  </a:cubicBezTo>
                  <a:cubicBezTo>
                    <a:pt x="22" y="119"/>
                    <a:pt x="19" y="120"/>
                    <a:pt x="17" y="121"/>
                  </a:cubicBezTo>
                  <a:cubicBezTo>
                    <a:pt x="16" y="125"/>
                    <a:pt x="15" y="127"/>
                    <a:pt x="14" y="130"/>
                  </a:cubicBezTo>
                  <a:cubicBezTo>
                    <a:pt x="13" y="133"/>
                    <a:pt x="11" y="139"/>
                    <a:pt x="12" y="143"/>
                  </a:cubicBezTo>
                  <a:cubicBezTo>
                    <a:pt x="13" y="145"/>
                    <a:pt x="14" y="147"/>
                    <a:pt x="17" y="146"/>
                  </a:cubicBezTo>
                  <a:cubicBezTo>
                    <a:pt x="16" y="148"/>
                    <a:pt x="15" y="150"/>
                    <a:pt x="14" y="152"/>
                  </a:cubicBezTo>
                  <a:cubicBezTo>
                    <a:pt x="12" y="154"/>
                    <a:pt x="10" y="155"/>
                    <a:pt x="8" y="157"/>
                  </a:cubicBezTo>
                  <a:cubicBezTo>
                    <a:pt x="7" y="159"/>
                    <a:pt x="6" y="160"/>
                    <a:pt x="5" y="161"/>
                  </a:cubicBezTo>
                  <a:cubicBezTo>
                    <a:pt x="2" y="163"/>
                    <a:pt x="1" y="165"/>
                    <a:pt x="0" y="167"/>
                  </a:cubicBezTo>
                  <a:cubicBezTo>
                    <a:pt x="0" y="167"/>
                    <a:pt x="1" y="167"/>
                    <a:pt x="1" y="166"/>
                  </a:cubicBezTo>
                  <a:cubicBezTo>
                    <a:pt x="2" y="165"/>
                    <a:pt x="3" y="164"/>
                    <a:pt x="4" y="163"/>
                  </a:cubicBezTo>
                  <a:cubicBezTo>
                    <a:pt x="15" y="158"/>
                    <a:pt x="9" y="178"/>
                    <a:pt x="15" y="181"/>
                  </a:cubicBezTo>
                  <a:cubicBezTo>
                    <a:pt x="16" y="185"/>
                    <a:pt x="14" y="188"/>
                    <a:pt x="14" y="192"/>
                  </a:cubicBezTo>
                  <a:cubicBezTo>
                    <a:pt x="14" y="195"/>
                    <a:pt x="15" y="199"/>
                    <a:pt x="15" y="203"/>
                  </a:cubicBezTo>
                  <a:cubicBezTo>
                    <a:pt x="15" y="207"/>
                    <a:pt x="14" y="212"/>
                    <a:pt x="14" y="216"/>
                  </a:cubicBezTo>
                  <a:cubicBezTo>
                    <a:pt x="18" y="217"/>
                    <a:pt x="21" y="217"/>
                    <a:pt x="22" y="216"/>
                  </a:cubicBezTo>
                  <a:cubicBezTo>
                    <a:pt x="25" y="214"/>
                    <a:pt x="22" y="206"/>
                    <a:pt x="21" y="204"/>
                  </a:cubicBezTo>
                  <a:cubicBezTo>
                    <a:pt x="20" y="204"/>
                    <a:pt x="19" y="203"/>
                    <a:pt x="19" y="203"/>
                  </a:cubicBezTo>
                  <a:cubicBezTo>
                    <a:pt x="19" y="202"/>
                    <a:pt x="19" y="200"/>
                    <a:pt x="19" y="198"/>
                  </a:cubicBezTo>
                  <a:cubicBezTo>
                    <a:pt x="22" y="198"/>
                    <a:pt x="23" y="195"/>
                    <a:pt x="25" y="192"/>
                  </a:cubicBezTo>
                  <a:cubicBezTo>
                    <a:pt x="27" y="190"/>
                    <a:pt x="26" y="191"/>
                    <a:pt x="29" y="190"/>
                  </a:cubicBezTo>
                  <a:cubicBezTo>
                    <a:pt x="33" y="190"/>
                    <a:pt x="46" y="192"/>
                    <a:pt x="46" y="186"/>
                  </a:cubicBezTo>
                  <a:cubicBezTo>
                    <a:pt x="50" y="186"/>
                    <a:pt x="52" y="186"/>
                    <a:pt x="55" y="185"/>
                  </a:cubicBezTo>
                  <a:cubicBezTo>
                    <a:pt x="58" y="184"/>
                    <a:pt x="60" y="184"/>
                    <a:pt x="63" y="185"/>
                  </a:cubicBezTo>
                  <a:cubicBezTo>
                    <a:pt x="65" y="186"/>
                    <a:pt x="66" y="187"/>
                    <a:pt x="69" y="187"/>
                  </a:cubicBezTo>
                  <a:cubicBezTo>
                    <a:pt x="72" y="188"/>
                    <a:pt x="76" y="188"/>
                    <a:pt x="79" y="188"/>
                  </a:cubicBezTo>
                  <a:cubicBezTo>
                    <a:pt x="82" y="188"/>
                    <a:pt x="84" y="187"/>
                    <a:pt x="87" y="187"/>
                  </a:cubicBezTo>
                  <a:cubicBezTo>
                    <a:pt x="90" y="187"/>
                    <a:pt x="92" y="188"/>
                    <a:pt x="95" y="189"/>
                  </a:cubicBezTo>
                  <a:cubicBezTo>
                    <a:pt x="98" y="190"/>
                    <a:pt x="101" y="188"/>
                    <a:pt x="103" y="191"/>
                  </a:cubicBezTo>
                  <a:cubicBezTo>
                    <a:pt x="105" y="193"/>
                    <a:pt x="104" y="196"/>
                    <a:pt x="107" y="197"/>
                  </a:cubicBezTo>
                  <a:cubicBezTo>
                    <a:pt x="110" y="197"/>
                    <a:pt x="109" y="194"/>
                    <a:pt x="110" y="193"/>
                  </a:cubicBezTo>
                  <a:cubicBezTo>
                    <a:pt x="112" y="192"/>
                    <a:pt x="113" y="192"/>
                    <a:pt x="116" y="192"/>
                  </a:cubicBezTo>
                  <a:cubicBezTo>
                    <a:pt x="116" y="195"/>
                    <a:pt x="115" y="198"/>
                    <a:pt x="115" y="200"/>
                  </a:cubicBezTo>
                  <a:cubicBezTo>
                    <a:pt x="116" y="203"/>
                    <a:pt x="118" y="203"/>
                    <a:pt x="122" y="203"/>
                  </a:cubicBezTo>
                  <a:cubicBezTo>
                    <a:pt x="122" y="201"/>
                    <a:pt x="122" y="199"/>
                    <a:pt x="124" y="198"/>
                  </a:cubicBezTo>
                  <a:cubicBezTo>
                    <a:pt x="125" y="197"/>
                    <a:pt x="126" y="198"/>
                    <a:pt x="128" y="197"/>
                  </a:cubicBezTo>
                  <a:cubicBezTo>
                    <a:pt x="129" y="191"/>
                    <a:pt x="133" y="193"/>
                    <a:pt x="137" y="192"/>
                  </a:cubicBezTo>
                  <a:cubicBezTo>
                    <a:pt x="143" y="191"/>
                    <a:pt x="137" y="190"/>
                    <a:pt x="137" y="186"/>
                  </a:cubicBezTo>
                  <a:cubicBezTo>
                    <a:pt x="138" y="183"/>
                    <a:pt x="142" y="183"/>
                    <a:pt x="143" y="180"/>
                  </a:cubicBezTo>
                  <a:cubicBezTo>
                    <a:pt x="145" y="180"/>
                    <a:pt x="147" y="179"/>
                    <a:pt x="149" y="181"/>
                  </a:cubicBezTo>
                  <a:cubicBezTo>
                    <a:pt x="151" y="183"/>
                    <a:pt x="150" y="187"/>
                    <a:pt x="153" y="188"/>
                  </a:cubicBezTo>
                  <a:cubicBezTo>
                    <a:pt x="153" y="185"/>
                    <a:pt x="155" y="184"/>
                    <a:pt x="156" y="182"/>
                  </a:cubicBezTo>
                  <a:cubicBezTo>
                    <a:pt x="157" y="179"/>
                    <a:pt x="155" y="176"/>
                    <a:pt x="158" y="174"/>
                  </a:cubicBezTo>
                  <a:cubicBezTo>
                    <a:pt x="163" y="172"/>
                    <a:pt x="170" y="181"/>
                    <a:pt x="174" y="175"/>
                  </a:cubicBezTo>
                  <a:cubicBezTo>
                    <a:pt x="177" y="175"/>
                    <a:pt x="180" y="175"/>
                    <a:pt x="182" y="175"/>
                  </a:cubicBezTo>
                  <a:cubicBezTo>
                    <a:pt x="186" y="175"/>
                    <a:pt x="189" y="174"/>
                    <a:pt x="192" y="174"/>
                  </a:cubicBezTo>
                  <a:cubicBezTo>
                    <a:pt x="193" y="177"/>
                    <a:pt x="189" y="177"/>
                    <a:pt x="188" y="178"/>
                  </a:cubicBezTo>
                  <a:cubicBezTo>
                    <a:pt x="186" y="178"/>
                    <a:pt x="184" y="181"/>
                    <a:pt x="184" y="183"/>
                  </a:cubicBezTo>
                  <a:cubicBezTo>
                    <a:pt x="189" y="184"/>
                    <a:pt x="188" y="187"/>
                    <a:pt x="187" y="191"/>
                  </a:cubicBezTo>
                  <a:cubicBezTo>
                    <a:pt x="187" y="194"/>
                    <a:pt x="186" y="198"/>
                    <a:pt x="186" y="201"/>
                  </a:cubicBezTo>
                  <a:cubicBezTo>
                    <a:pt x="190" y="202"/>
                    <a:pt x="192" y="199"/>
                    <a:pt x="196" y="198"/>
                  </a:cubicBezTo>
                  <a:cubicBezTo>
                    <a:pt x="198" y="198"/>
                    <a:pt x="203" y="196"/>
                    <a:pt x="206" y="197"/>
                  </a:cubicBezTo>
                  <a:cubicBezTo>
                    <a:pt x="210" y="198"/>
                    <a:pt x="209" y="202"/>
                    <a:pt x="213" y="204"/>
                  </a:cubicBezTo>
                  <a:cubicBezTo>
                    <a:pt x="215" y="205"/>
                    <a:pt x="219" y="206"/>
                    <a:pt x="222" y="205"/>
                  </a:cubicBezTo>
                  <a:cubicBezTo>
                    <a:pt x="219" y="206"/>
                    <a:pt x="218" y="215"/>
                    <a:pt x="219" y="217"/>
                  </a:cubicBezTo>
                  <a:cubicBezTo>
                    <a:pt x="220" y="222"/>
                    <a:pt x="228" y="222"/>
                    <a:pt x="230" y="226"/>
                  </a:cubicBezTo>
                  <a:cubicBezTo>
                    <a:pt x="232" y="228"/>
                    <a:pt x="232" y="232"/>
                    <a:pt x="231" y="235"/>
                  </a:cubicBezTo>
                  <a:cubicBezTo>
                    <a:pt x="229" y="235"/>
                    <a:pt x="227" y="236"/>
                    <a:pt x="226" y="236"/>
                  </a:cubicBezTo>
                  <a:cubicBezTo>
                    <a:pt x="223" y="239"/>
                    <a:pt x="220" y="243"/>
                    <a:pt x="217" y="245"/>
                  </a:cubicBezTo>
                  <a:cubicBezTo>
                    <a:pt x="214" y="247"/>
                    <a:pt x="210" y="247"/>
                    <a:pt x="208" y="248"/>
                  </a:cubicBezTo>
                  <a:cubicBezTo>
                    <a:pt x="210" y="250"/>
                    <a:pt x="209" y="254"/>
                    <a:pt x="209" y="257"/>
                  </a:cubicBezTo>
                  <a:cubicBezTo>
                    <a:pt x="211" y="257"/>
                    <a:pt x="214" y="257"/>
                    <a:pt x="215" y="258"/>
                  </a:cubicBezTo>
                  <a:cubicBezTo>
                    <a:pt x="216" y="259"/>
                    <a:pt x="217" y="264"/>
                    <a:pt x="216" y="265"/>
                  </a:cubicBezTo>
                  <a:cubicBezTo>
                    <a:pt x="212" y="270"/>
                    <a:pt x="203" y="261"/>
                    <a:pt x="198" y="261"/>
                  </a:cubicBezTo>
                  <a:cubicBezTo>
                    <a:pt x="196" y="266"/>
                    <a:pt x="199" y="266"/>
                    <a:pt x="201" y="270"/>
                  </a:cubicBezTo>
                  <a:cubicBezTo>
                    <a:pt x="203" y="275"/>
                    <a:pt x="199" y="276"/>
                    <a:pt x="197" y="278"/>
                  </a:cubicBezTo>
                  <a:cubicBezTo>
                    <a:pt x="196" y="281"/>
                    <a:pt x="196" y="283"/>
                    <a:pt x="196" y="285"/>
                  </a:cubicBezTo>
                  <a:cubicBezTo>
                    <a:pt x="195" y="289"/>
                    <a:pt x="195" y="289"/>
                    <a:pt x="193" y="292"/>
                  </a:cubicBezTo>
                  <a:cubicBezTo>
                    <a:pt x="192" y="293"/>
                    <a:pt x="191" y="294"/>
                    <a:pt x="190" y="295"/>
                  </a:cubicBezTo>
                  <a:cubicBezTo>
                    <a:pt x="190" y="296"/>
                    <a:pt x="190" y="297"/>
                    <a:pt x="189" y="298"/>
                  </a:cubicBezTo>
                  <a:cubicBezTo>
                    <a:pt x="189" y="299"/>
                    <a:pt x="188" y="298"/>
                    <a:pt x="187" y="298"/>
                  </a:cubicBezTo>
                  <a:cubicBezTo>
                    <a:pt x="187" y="299"/>
                    <a:pt x="187" y="299"/>
                    <a:pt x="187" y="299"/>
                  </a:cubicBezTo>
                  <a:cubicBezTo>
                    <a:pt x="189" y="302"/>
                    <a:pt x="190" y="307"/>
                    <a:pt x="189" y="312"/>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d-ID" sz="1400" b="0" i="0" u="none" strike="noStrike" kern="0" cap="none" spc="0" normalizeH="0" baseline="0" noProof="0">
                <a:ln>
                  <a:noFill/>
                </a:ln>
                <a:solidFill>
                  <a:srgbClr val="E7E6E6"/>
                </a:solidFill>
                <a:effectLst/>
                <a:uLnTx/>
                <a:uFillTx/>
                <a:latin typeface="Arial"/>
                <a:cs typeface="Arial"/>
                <a:sym typeface="Arial"/>
              </a:endParaRPr>
            </a:p>
          </p:txBody>
        </p:sp>
        <p:sp>
          <p:nvSpPr>
            <p:cNvPr id="45" name="Freeform 38">
              <a:extLst>
                <a:ext uri="{FF2B5EF4-FFF2-40B4-BE49-F238E27FC236}">
                  <a16:creationId xmlns:a16="http://schemas.microsoft.com/office/drawing/2014/main" id="{680ED272-62DC-1A2D-BD76-5B17E501E946}"/>
                </a:ext>
              </a:extLst>
            </p:cNvPr>
            <p:cNvSpPr>
              <a:spLocks/>
            </p:cNvSpPr>
            <p:nvPr/>
          </p:nvSpPr>
          <p:spPr bwMode="auto">
            <a:xfrm>
              <a:off x="6635751" y="-511175"/>
              <a:ext cx="15875" cy="12700"/>
            </a:xfrm>
            <a:custGeom>
              <a:avLst/>
              <a:gdLst>
                <a:gd name="T0" fmla="*/ 2 w 7"/>
                <a:gd name="T1" fmla="*/ 6 h 6"/>
                <a:gd name="T2" fmla="*/ 4 w 7"/>
                <a:gd name="T3" fmla="*/ 2 h 6"/>
                <a:gd name="T4" fmla="*/ 7 w 7"/>
                <a:gd name="T5" fmla="*/ 2 h 6"/>
                <a:gd name="T6" fmla="*/ 7 w 7"/>
                <a:gd name="T7" fmla="*/ 1 h 6"/>
                <a:gd name="T8" fmla="*/ 5 w 7"/>
                <a:gd name="T9" fmla="*/ 0 h 6"/>
                <a:gd name="T10" fmla="*/ 4 w 7"/>
                <a:gd name="T11" fmla="*/ 0 h 6"/>
                <a:gd name="T12" fmla="*/ 1 w 7"/>
                <a:gd name="T13" fmla="*/ 3 h 6"/>
                <a:gd name="T14" fmla="*/ 0 w 7"/>
                <a:gd name="T15" fmla="*/ 6 h 6"/>
                <a:gd name="T16" fmla="*/ 2 w 7"/>
                <a:gd name="T17"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6">
                  <a:moveTo>
                    <a:pt x="2" y="6"/>
                  </a:moveTo>
                  <a:cubicBezTo>
                    <a:pt x="3" y="4"/>
                    <a:pt x="3" y="3"/>
                    <a:pt x="4" y="2"/>
                  </a:cubicBezTo>
                  <a:cubicBezTo>
                    <a:pt x="5" y="2"/>
                    <a:pt x="6" y="2"/>
                    <a:pt x="7" y="2"/>
                  </a:cubicBezTo>
                  <a:cubicBezTo>
                    <a:pt x="7" y="2"/>
                    <a:pt x="7" y="2"/>
                    <a:pt x="7" y="1"/>
                  </a:cubicBezTo>
                  <a:cubicBezTo>
                    <a:pt x="6" y="1"/>
                    <a:pt x="6" y="0"/>
                    <a:pt x="5" y="0"/>
                  </a:cubicBezTo>
                  <a:cubicBezTo>
                    <a:pt x="5" y="0"/>
                    <a:pt x="5" y="0"/>
                    <a:pt x="4" y="0"/>
                  </a:cubicBezTo>
                  <a:cubicBezTo>
                    <a:pt x="4" y="1"/>
                    <a:pt x="2" y="1"/>
                    <a:pt x="1" y="3"/>
                  </a:cubicBezTo>
                  <a:cubicBezTo>
                    <a:pt x="0" y="3"/>
                    <a:pt x="0" y="5"/>
                    <a:pt x="0" y="6"/>
                  </a:cubicBezTo>
                  <a:cubicBezTo>
                    <a:pt x="1" y="6"/>
                    <a:pt x="2" y="6"/>
                    <a:pt x="2" y="6"/>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d-ID" sz="1400" b="0" i="0" u="none" strike="noStrike" kern="0" cap="none" spc="0" normalizeH="0" baseline="0" noProof="0">
                <a:ln>
                  <a:noFill/>
                </a:ln>
                <a:solidFill>
                  <a:srgbClr val="E7E6E6"/>
                </a:solidFill>
                <a:effectLst/>
                <a:uLnTx/>
                <a:uFillTx/>
                <a:latin typeface="Arial"/>
                <a:cs typeface="Arial"/>
                <a:sym typeface="Arial"/>
              </a:endParaRPr>
            </a:p>
          </p:txBody>
        </p:sp>
        <p:sp>
          <p:nvSpPr>
            <p:cNvPr id="46" name="Freeform 39">
              <a:extLst>
                <a:ext uri="{FF2B5EF4-FFF2-40B4-BE49-F238E27FC236}">
                  <a16:creationId xmlns:a16="http://schemas.microsoft.com/office/drawing/2014/main" id="{B535DFDB-EA6B-5F58-7496-FEAC4D090EE2}"/>
                </a:ext>
              </a:extLst>
            </p:cNvPr>
            <p:cNvSpPr>
              <a:spLocks/>
            </p:cNvSpPr>
            <p:nvPr/>
          </p:nvSpPr>
          <p:spPr bwMode="auto">
            <a:xfrm>
              <a:off x="7418388" y="-2428875"/>
              <a:ext cx="30163" cy="49213"/>
            </a:xfrm>
            <a:custGeom>
              <a:avLst/>
              <a:gdLst>
                <a:gd name="T0" fmla="*/ 13 w 13"/>
                <a:gd name="T1" fmla="*/ 6 h 21"/>
                <a:gd name="T2" fmla="*/ 11 w 13"/>
                <a:gd name="T3" fmla="*/ 2 h 21"/>
                <a:gd name="T4" fmla="*/ 8 w 13"/>
                <a:gd name="T5" fmla="*/ 1 h 21"/>
                <a:gd name="T6" fmla="*/ 0 w 13"/>
                <a:gd name="T7" fmla="*/ 12 h 21"/>
                <a:gd name="T8" fmla="*/ 2 w 13"/>
                <a:gd name="T9" fmla="*/ 14 h 21"/>
                <a:gd name="T10" fmla="*/ 2 w 13"/>
                <a:gd name="T11" fmla="*/ 18 h 21"/>
                <a:gd name="T12" fmla="*/ 4 w 13"/>
                <a:gd name="T13" fmla="*/ 21 h 21"/>
                <a:gd name="T14" fmla="*/ 6 w 13"/>
                <a:gd name="T15" fmla="*/ 21 h 21"/>
                <a:gd name="T16" fmla="*/ 7 w 13"/>
                <a:gd name="T17" fmla="*/ 18 h 21"/>
                <a:gd name="T18" fmla="*/ 7 w 13"/>
                <a:gd name="T19" fmla="*/ 20 h 21"/>
                <a:gd name="T20" fmla="*/ 13 w 13"/>
                <a:gd name="T21" fmla="*/ 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21">
                  <a:moveTo>
                    <a:pt x="13" y="6"/>
                  </a:moveTo>
                  <a:cubicBezTo>
                    <a:pt x="12" y="5"/>
                    <a:pt x="12" y="4"/>
                    <a:pt x="11" y="2"/>
                  </a:cubicBezTo>
                  <a:cubicBezTo>
                    <a:pt x="9" y="1"/>
                    <a:pt x="8" y="1"/>
                    <a:pt x="8" y="1"/>
                  </a:cubicBezTo>
                  <a:cubicBezTo>
                    <a:pt x="5" y="0"/>
                    <a:pt x="1" y="10"/>
                    <a:pt x="0" y="12"/>
                  </a:cubicBezTo>
                  <a:cubicBezTo>
                    <a:pt x="0" y="13"/>
                    <a:pt x="2" y="13"/>
                    <a:pt x="2" y="14"/>
                  </a:cubicBezTo>
                  <a:cubicBezTo>
                    <a:pt x="2" y="16"/>
                    <a:pt x="2" y="17"/>
                    <a:pt x="2" y="18"/>
                  </a:cubicBezTo>
                  <a:cubicBezTo>
                    <a:pt x="2" y="17"/>
                    <a:pt x="5" y="21"/>
                    <a:pt x="4" y="21"/>
                  </a:cubicBezTo>
                  <a:cubicBezTo>
                    <a:pt x="5" y="21"/>
                    <a:pt x="6" y="21"/>
                    <a:pt x="6" y="21"/>
                  </a:cubicBezTo>
                  <a:cubicBezTo>
                    <a:pt x="6" y="20"/>
                    <a:pt x="6" y="17"/>
                    <a:pt x="7" y="18"/>
                  </a:cubicBezTo>
                  <a:cubicBezTo>
                    <a:pt x="7" y="18"/>
                    <a:pt x="7" y="19"/>
                    <a:pt x="7" y="20"/>
                  </a:cubicBezTo>
                  <a:cubicBezTo>
                    <a:pt x="10" y="18"/>
                    <a:pt x="13" y="10"/>
                    <a:pt x="13" y="6"/>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d-ID" sz="1400" b="0" i="0" u="none" strike="noStrike" kern="0" cap="none" spc="0" normalizeH="0" baseline="0" noProof="0">
                <a:ln>
                  <a:noFill/>
                </a:ln>
                <a:solidFill>
                  <a:srgbClr val="E7E6E6"/>
                </a:solidFill>
                <a:effectLst/>
                <a:uLnTx/>
                <a:uFillTx/>
                <a:latin typeface="Arial"/>
                <a:cs typeface="Arial"/>
                <a:sym typeface="Arial"/>
              </a:endParaRPr>
            </a:p>
          </p:txBody>
        </p:sp>
        <p:sp>
          <p:nvSpPr>
            <p:cNvPr id="47" name="Freeform 40">
              <a:extLst>
                <a:ext uri="{FF2B5EF4-FFF2-40B4-BE49-F238E27FC236}">
                  <a16:creationId xmlns:a16="http://schemas.microsoft.com/office/drawing/2014/main" id="{7CF607DE-3892-B341-D41B-7A4CC3BFF423}"/>
                </a:ext>
              </a:extLst>
            </p:cNvPr>
            <p:cNvSpPr>
              <a:spLocks/>
            </p:cNvSpPr>
            <p:nvPr/>
          </p:nvSpPr>
          <p:spPr bwMode="auto">
            <a:xfrm>
              <a:off x="7432676" y="-2389188"/>
              <a:ext cx="1588" cy="9525"/>
            </a:xfrm>
            <a:custGeom>
              <a:avLst/>
              <a:gdLst>
                <a:gd name="T0" fmla="*/ 0 w 1"/>
                <a:gd name="T1" fmla="*/ 4 h 4"/>
                <a:gd name="T2" fmla="*/ 1 w 1"/>
                <a:gd name="T3" fmla="*/ 3 h 4"/>
                <a:gd name="T4" fmla="*/ 1 w 1"/>
                <a:gd name="T5" fmla="*/ 1 h 4"/>
                <a:gd name="T6" fmla="*/ 0 w 1"/>
                <a:gd name="T7" fmla="*/ 4 h 4"/>
              </a:gdLst>
              <a:ahLst/>
              <a:cxnLst>
                <a:cxn ang="0">
                  <a:pos x="T0" y="T1"/>
                </a:cxn>
                <a:cxn ang="0">
                  <a:pos x="T2" y="T3"/>
                </a:cxn>
                <a:cxn ang="0">
                  <a:pos x="T4" y="T5"/>
                </a:cxn>
                <a:cxn ang="0">
                  <a:pos x="T6" y="T7"/>
                </a:cxn>
              </a:cxnLst>
              <a:rect l="0" t="0" r="r" b="b"/>
              <a:pathLst>
                <a:path w="1" h="4">
                  <a:moveTo>
                    <a:pt x="0" y="4"/>
                  </a:moveTo>
                  <a:cubicBezTo>
                    <a:pt x="1" y="4"/>
                    <a:pt x="1" y="3"/>
                    <a:pt x="1" y="3"/>
                  </a:cubicBezTo>
                  <a:cubicBezTo>
                    <a:pt x="1" y="2"/>
                    <a:pt x="1" y="1"/>
                    <a:pt x="1" y="1"/>
                  </a:cubicBezTo>
                  <a:cubicBezTo>
                    <a:pt x="0" y="0"/>
                    <a:pt x="0" y="3"/>
                    <a:pt x="0" y="4"/>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d-ID" sz="1400" b="0" i="0" u="none" strike="noStrike" kern="0" cap="none" spc="0" normalizeH="0" baseline="0" noProof="0">
                <a:ln>
                  <a:noFill/>
                </a:ln>
                <a:solidFill>
                  <a:srgbClr val="E7E6E6"/>
                </a:solidFill>
                <a:effectLst/>
                <a:uLnTx/>
                <a:uFillTx/>
                <a:latin typeface="Arial"/>
                <a:cs typeface="Arial"/>
                <a:sym typeface="Arial"/>
              </a:endParaRPr>
            </a:p>
          </p:txBody>
        </p:sp>
        <p:sp>
          <p:nvSpPr>
            <p:cNvPr id="48" name="Freeform 41">
              <a:extLst>
                <a:ext uri="{FF2B5EF4-FFF2-40B4-BE49-F238E27FC236}">
                  <a16:creationId xmlns:a16="http://schemas.microsoft.com/office/drawing/2014/main" id="{E28C8C6A-B877-8417-C74D-91083C9EC31D}"/>
                </a:ext>
              </a:extLst>
            </p:cNvPr>
            <p:cNvSpPr>
              <a:spLocks/>
            </p:cNvSpPr>
            <p:nvPr/>
          </p:nvSpPr>
          <p:spPr bwMode="auto">
            <a:xfrm>
              <a:off x="7443788" y="-2424113"/>
              <a:ext cx="6350" cy="9525"/>
            </a:xfrm>
            <a:custGeom>
              <a:avLst/>
              <a:gdLst>
                <a:gd name="T0" fmla="*/ 3 w 3"/>
                <a:gd name="T1" fmla="*/ 2 h 4"/>
                <a:gd name="T2" fmla="*/ 0 w 3"/>
                <a:gd name="T3" fmla="*/ 0 h 4"/>
                <a:gd name="T4" fmla="*/ 2 w 3"/>
                <a:gd name="T5" fmla="*/ 4 h 4"/>
                <a:gd name="T6" fmla="*/ 3 w 3"/>
                <a:gd name="T7" fmla="*/ 2 h 4"/>
              </a:gdLst>
              <a:ahLst/>
              <a:cxnLst>
                <a:cxn ang="0">
                  <a:pos x="T0" y="T1"/>
                </a:cxn>
                <a:cxn ang="0">
                  <a:pos x="T2" y="T3"/>
                </a:cxn>
                <a:cxn ang="0">
                  <a:pos x="T4" y="T5"/>
                </a:cxn>
                <a:cxn ang="0">
                  <a:pos x="T6" y="T7"/>
                </a:cxn>
              </a:cxnLst>
              <a:rect l="0" t="0" r="r" b="b"/>
              <a:pathLst>
                <a:path w="3" h="4">
                  <a:moveTo>
                    <a:pt x="3" y="2"/>
                  </a:moveTo>
                  <a:cubicBezTo>
                    <a:pt x="2" y="2"/>
                    <a:pt x="1" y="1"/>
                    <a:pt x="0" y="0"/>
                  </a:cubicBezTo>
                  <a:cubicBezTo>
                    <a:pt x="1" y="2"/>
                    <a:pt x="1" y="3"/>
                    <a:pt x="2" y="4"/>
                  </a:cubicBezTo>
                  <a:cubicBezTo>
                    <a:pt x="3" y="3"/>
                    <a:pt x="3" y="3"/>
                    <a:pt x="3" y="2"/>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d-ID" sz="1400" b="0" i="0" u="none" strike="noStrike" kern="0" cap="none" spc="0" normalizeH="0" baseline="0" noProof="0">
                <a:ln>
                  <a:noFill/>
                </a:ln>
                <a:solidFill>
                  <a:srgbClr val="E7E6E6"/>
                </a:solidFill>
                <a:effectLst/>
                <a:uLnTx/>
                <a:uFillTx/>
                <a:latin typeface="Arial"/>
                <a:cs typeface="Arial"/>
                <a:sym typeface="Arial"/>
              </a:endParaRPr>
            </a:p>
          </p:txBody>
        </p:sp>
        <p:sp>
          <p:nvSpPr>
            <p:cNvPr id="49" name="Freeform 42">
              <a:extLst>
                <a:ext uri="{FF2B5EF4-FFF2-40B4-BE49-F238E27FC236}">
                  <a16:creationId xmlns:a16="http://schemas.microsoft.com/office/drawing/2014/main" id="{A431E638-9384-D026-36F6-BF264FC3DF62}"/>
                </a:ext>
              </a:extLst>
            </p:cNvPr>
            <p:cNvSpPr>
              <a:spLocks/>
            </p:cNvSpPr>
            <p:nvPr/>
          </p:nvSpPr>
          <p:spPr bwMode="auto">
            <a:xfrm>
              <a:off x="7756526" y="1122363"/>
              <a:ext cx="55563" cy="53975"/>
            </a:xfrm>
            <a:custGeom>
              <a:avLst/>
              <a:gdLst>
                <a:gd name="T0" fmla="*/ 18 w 24"/>
                <a:gd name="T1" fmla="*/ 8 h 23"/>
                <a:gd name="T2" fmla="*/ 15 w 24"/>
                <a:gd name="T3" fmla="*/ 8 h 23"/>
                <a:gd name="T4" fmla="*/ 16 w 24"/>
                <a:gd name="T5" fmla="*/ 6 h 23"/>
                <a:gd name="T6" fmla="*/ 15 w 24"/>
                <a:gd name="T7" fmla="*/ 5 h 23"/>
                <a:gd name="T8" fmla="*/ 15 w 24"/>
                <a:gd name="T9" fmla="*/ 1 h 23"/>
                <a:gd name="T10" fmla="*/ 12 w 24"/>
                <a:gd name="T11" fmla="*/ 4 h 23"/>
                <a:gd name="T12" fmla="*/ 10 w 24"/>
                <a:gd name="T13" fmla="*/ 2 h 23"/>
                <a:gd name="T14" fmla="*/ 6 w 24"/>
                <a:gd name="T15" fmla="*/ 1 h 23"/>
                <a:gd name="T16" fmla="*/ 7 w 24"/>
                <a:gd name="T17" fmla="*/ 4 h 23"/>
                <a:gd name="T18" fmla="*/ 7 w 24"/>
                <a:gd name="T19" fmla="*/ 6 h 23"/>
                <a:gd name="T20" fmla="*/ 6 w 24"/>
                <a:gd name="T21" fmla="*/ 11 h 23"/>
                <a:gd name="T22" fmla="*/ 0 w 24"/>
                <a:gd name="T23" fmla="*/ 13 h 23"/>
                <a:gd name="T24" fmla="*/ 7 w 24"/>
                <a:gd name="T25" fmla="*/ 18 h 23"/>
                <a:gd name="T26" fmla="*/ 11 w 24"/>
                <a:gd name="T27" fmla="*/ 20 h 23"/>
                <a:gd name="T28" fmla="*/ 14 w 24"/>
                <a:gd name="T29" fmla="*/ 20 h 23"/>
                <a:gd name="T30" fmla="*/ 16 w 24"/>
                <a:gd name="T31" fmla="*/ 21 h 23"/>
                <a:gd name="T32" fmla="*/ 16 w 24"/>
                <a:gd name="T33" fmla="*/ 23 h 23"/>
                <a:gd name="T34" fmla="*/ 18 w 24"/>
                <a:gd name="T35" fmla="*/ 23 h 23"/>
                <a:gd name="T36" fmla="*/ 19 w 24"/>
                <a:gd name="T37" fmla="*/ 23 h 23"/>
                <a:gd name="T38" fmla="*/ 22 w 24"/>
                <a:gd name="T39" fmla="*/ 23 h 23"/>
                <a:gd name="T40" fmla="*/ 23 w 24"/>
                <a:gd name="T41" fmla="*/ 18 h 23"/>
                <a:gd name="T42" fmla="*/ 24 w 24"/>
                <a:gd name="T43" fmla="*/ 9 h 23"/>
                <a:gd name="T44" fmla="*/ 24 w 24"/>
                <a:gd name="T45" fmla="*/ 7 h 23"/>
                <a:gd name="T46" fmla="*/ 18 w 24"/>
                <a:gd name="T47"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 h="23">
                  <a:moveTo>
                    <a:pt x="18" y="8"/>
                  </a:moveTo>
                  <a:cubicBezTo>
                    <a:pt x="17" y="8"/>
                    <a:pt x="16" y="8"/>
                    <a:pt x="15" y="8"/>
                  </a:cubicBezTo>
                  <a:cubicBezTo>
                    <a:pt x="15" y="7"/>
                    <a:pt x="15" y="6"/>
                    <a:pt x="16" y="6"/>
                  </a:cubicBezTo>
                  <a:cubicBezTo>
                    <a:pt x="16" y="6"/>
                    <a:pt x="15" y="5"/>
                    <a:pt x="15" y="5"/>
                  </a:cubicBezTo>
                  <a:cubicBezTo>
                    <a:pt x="16" y="4"/>
                    <a:pt x="17" y="1"/>
                    <a:pt x="15" y="1"/>
                  </a:cubicBezTo>
                  <a:cubicBezTo>
                    <a:pt x="13" y="0"/>
                    <a:pt x="14" y="3"/>
                    <a:pt x="12" y="4"/>
                  </a:cubicBezTo>
                  <a:cubicBezTo>
                    <a:pt x="10" y="5"/>
                    <a:pt x="11" y="2"/>
                    <a:pt x="10" y="2"/>
                  </a:cubicBezTo>
                  <a:cubicBezTo>
                    <a:pt x="9" y="0"/>
                    <a:pt x="7" y="1"/>
                    <a:pt x="6" y="1"/>
                  </a:cubicBezTo>
                  <a:cubicBezTo>
                    <a:pt x="5" y="3"/>
                    <a:pt x="5" y="5"/>
                    <a:pt x="7" y="4"/>
                  </a:cubicBezTo>
                  <a:cubicBezTo>
                    <a:pt x="7" y="5"/>
                    <a:pt x="7" y="6"/>
                    <a:pt x="7" y="6"/>
                  </a:cubicBezTo>
                  <a:cubicBezTo>
                    <a:pt x="5" y="7"/>
                    <a:pt x="6" y="9"/>
                    <a:pt x="6" y="11"/>
                  </a:cubicBezTo>
                  <a:cubicBezTo>
                    <a:pt x="6" y="11"/>
                    <a:pt x="1" y="10"/>
                    <a:pt x="0" y="13"/>
                  </a:cubicBezTo>
                  <a:cubicBezTo>
                    <a:pt x="3" y="13"/>
                    <a:pt x="9" y="15"/>
                    <a:pt x="7" y="18"/>
                  </a:cubicBezTo>
                  <a:cubicBezTo>
                    <a:pt x="8" y="19"/>
                    <a:pt x="9" y="20"/>
                    <a:pt x="11" y="20"/>
                  </a:cubicBezTo>
                  <a:cubicBezTo>
                    <a:pt x="11" y="22"/>
                    <a:pt x="14" y="22"/>
                    <a:pt x="14" y="20"/>
                  </a:cubicBezTo>
                  <a:cubicBezTo>
                    <a:pt x="15" y="20"/>
                    <a:pt x="15" y="20"/>
                    <a:pt x="16" y="21"/>
                  </a:cubicBezTo>
                  <a:cubicBezTo>
                    <a:pt x="16" y="21"/>
                    <a:pt x="16" y="23"/>
                    <a:pt x="16" y="23"/>
                  </a:cubicBezTo>
                  <a:cubicBezTo>
                    <a:pt x="17" y="23"/>
                    <a:pt x="17" y="23"/>
                    <a:pt x="18" y="23"/>
                  </a:cubicBezTo>
                  <a:cubicBezTo>
                    <a:pt x="18" y="23"/>
                    <a:pt x="19" y="23"/>
                    <a:pt x="19" y="23"/>
                  </a:cubicBezTo>
                  <a:cubicBezTo>
                    <a:pt x="20" y="23"/>
                    <a:pt x="21" y="23"/>
                    <a:pt x="22" y="23"/>
                  </a:cubicBezTo>
                  <a:cubicBezTo>
                    <a:pt x="23" y="21"/>
                    <a:pt x="23" y="20"/>
                    <a:pt x="23" y="18"/>
                  </a:cubicBezTo>
                  <a:cubicBezTo>
                    <a:pt x="23" y="15"/>
                    <a:pt x="23" y="12"/>
                    <a:pt x="24" y="9"/>
                  </a:cubicBezTo>
                  <a:cubicBezTo>
                    <a:pt x="24" y="8"/>
                    <a:pt x="24" y="7"/>
                    <a:pt x="24" y="7"/>
                  </a:cubicBezTo>
                  <a:cubicBezTo>
                    <a:pt x="22" y="6"/>
                    <a:pt x="20" y="7"/>
                    <a:pt x="18" y="8"/>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d-ID" sz="1400" b="0" i="0" u="none" strike="noStrike" kern="0" cap="none" spc="0" normalizeH="0" baseline="0" noProof="0">
                <a:ln>
                  <a:noFill/>
                </a:ln>
                <a:solidFill>
                  <a:srgbClr val="E7E6E6"/>
                </a:solidFill>
                <a:effectLst/>
                <a:uLnTx/>
                <a:uFillTx/>
                <a:latin typeface="Arial"/>
                <a:cs typeface="Arial"/>
                <a:sym typeface="Arial"/>
              </a:endParaRPr>
            </a:p>
          </p:txBody>
        </p:sp>
        <p:sp>
          <p:nvSpPr>
            <p:cNvPr id="50" name="Freeform 43">
              <a:extLst>
                <a:ext uri="{FF2B5EF4-FFF2-40B4-BE49-F238E27FC236}">
                  <a16:creationId xmlns:a16="http://schemas.microsoft.com/office/drawing/2014/main" id="{5FBD1FED-AD97-C435-5BA3-B33EF734D9CF}"/>
                </a:ext>
              </a:extLst>
            </p:cNvPr>
            <p:cNvSpPr>
              <a:spLocks/>
            </p:cNvSpPr>
            <p:nvPr/>
          </p:nvSpPr>
          <p:spPr bwMode="auto">
            <a:xfrm>
              <a:off x="7778751" y="1319213"/>
              <a:ext cx="33338" cy="36513"/>
            </a:xfrm>
            <a:custGeom>
              <a:avLst/>
              <a:gdLst>
                <a:gd name="T0" fmla="*/ 5 w 14"/>
                <a:gd name="T1" fmla="*/ 10 h 16"/>
                <a:gd name="T2" fmla="*/ 5 w 14"/>
                <a:gd name="T3" fmla="*/ 11 h 16"/>
                <a:gd name="T4" fmla="*/ 6 w 14"/>
                <a:gd name="T5" fmla="*/ 12 h 16"/>
                <a:gd name="T6" fmla="*/ 9 w 14"/>
                <a:gd name="T7" fmla="*/ 14 h 16"/>
                <a:gd name="T8" fmla="*/ 13 w 14"/>
                <a:gd name="T9" fmla="*/ 15 h 16"/>
                <a:gd name="T10" fmla="*/ 13 w 14"/>
                <a:gd name="T11" fmla="*/ 5 h 16"/>
                <a:gd name="T12" fmla="*/ 10 w 14"/>
                <a:gd name="T13" fmla="*/ 1 h 16"/>
                <a:gd name="T14" fmla="*/ 4 w 14"/>
                <a:gd name="T15" fmla="*/ 1 h 16"/>
                <a:gd name="T16" fmla="*/ 0 w 14"/>
                <a:gd name="T17" fmla="*/ 5 h 16"/>
                <a:gd name="T18" fmla="*/ 5 w 14"/>
                <a:gd name="T19" fmla="*/ 1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6">
                  <a:moveTo>
                    <a:pt x="5" y="10"/>
                  </a:moveTo>
                  <a:cubicBezTo>
                    <a:pt x="5" y="10"/>
                    <a:pt x="5" y="11"/>
                    <a:pt x="5" y="11"/>
                  </a:cubicBezTo>
                  <a:cubicBezTo>
                    <a:pt x="6" y="11"/>
                    <a:pt x="6" y="12"/>
                    <a:pt x="6" y="12"/>
                  </a:cubicBezTo>
                  <a:cubicBezTo>
                    <a:pt x="7" y="13"/>
                    <a:pt x="8" y="13"/>
                    <a:pt x="9" y="14"/>
                  </a:cubicBezTo>
                  <a:cubicBezTo>
                    <a:pt x="11" y="15"/>
                    <a:pt x="11" y="16"/>
                    <a:pt x="13" y="15"/>
                  </a:cubicBezTo>
                  <a:cubicBezTo>
                    <a:pt x="14" y="12"/>
                    <a:pt x="14" y="8"/>
                    <a:pt x="13" y="5"/>
                  </a:cubicBezTo>
                  <a:cubicBezTo>
                    <a:pt x="12" y="3"/>
                    <a:pt x="11" y="2"/>
                    <a:pt x="10" y="1"/>
                  </a:cubicBezTo>
                  <a:cubicBezTo>
                    <a:pt x="8" y="0"/>
                    <a:pt x="6" y="0"/>
                    <a:pt x="4" y="1"/>
                  </a:cubicBezTo>
                  <a:cubicBezTo>
                    <a:pt x="1" y="1"/>
                    <a:pt x="3" y="5"/>
                    <a:pt x="0" y="5"/>
                  </a:cubicBezTo>
                  <a:cubicBezTo>
                    <a:pt x="0" y="7"/>
                    <a:pt x="3" y="10"/>
                    <a:pt x="5" y="10"/>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d-ID" sz="1400" b="0" i="0" u="none" strike="noStrike" kern="0" cap="none" spc="0" normalizeH="0" baseline="0" noProof="0">
                <a:ln>
                  <a:noFill/>
                </a:ln>
                <a:solidFill>
                  <a:srgbClr val="E7E6E6"/>
                </a:solidFill>
                <a:effectLst/>
                <a:uLnTx/>
                <a:uFillTx/>
                <a:latin typeface="Arial"/>
                <a:cs typeface="Arial"/>
                <a:sym typeface="Arial"/>
              </a:endParaRPr>
            </a:p>
          </p:txBody>
        </p:sp>
        <p:sp>
          <p:nvSpPr>
            <p:cNvPr id="51" name="Freeform 44">
              <a:extLst>
                <a:ext uri="{FF2B5EF4-FFF2-40B4-BE49-F238E27FC236}">
                  <a16:creationId xmlns:a16="http://schemas.microsoft.com/office/drawing/2014/main" id="{008A8467-AD67-5D03-1A07-BE4454388E13}"/>
                </a:ext>
              </a:extLst>
            </p:cNvPr>
            <p:cNvSpPr>
              <a:spLocks/>
            </p:cNvSpPr>
            <p:nvPr/>
          </p:nvSpPr>
          <p:spPr bwMode="auto">
            <a:xfrm>
              <a:off x="6637338" y="-508000"/>
              <a:ext cx="55563" cy="107950"/>
            </a:xfrm>
            <a:custGeom>
              <a:avLst/>
              <a:gdLst>
                <a:gd name="T0" fmla="*/ 23 w 24"/>
                <a:gd name="T1" fmla="*/ 21 h 46"/>
                <a:gd name="T2" fmla="*/ 20 w 24"/>
                <a:gd name="T3" fmla="*/ 21 h 46"/>
                <a:gd name="T4" fmla="*/ 20 w 24"/>
                <a:gd name="T5" fmla="*/ 23 h 46"/>
                <a:gd name="T6" fmla="*/ 13 w 24"/>
                <a:gd name="T7" fmla="*/ 20 h 46"/>
                <a:gd name="T8" fmla="*/ 16 w 24"/>
                <a:gd name="T9" fmla="*/ 17 h 46"/>
                <a:gd name="T10" fmla="*/ 23 w 24"/>
                <a:gd name="T11" fmla="*/ 14 h 46"/>
                <a:gd name="T12" fmla="*/ 6 w 24"/>
                <a:gd name="T13" fmla="*/ 0 h 46"/>
                <a:gd name="T14" fmla="*/ 2 w 24"/>
                <a:gd name="T15" fmla="*/ 4 h 46"/>
                <a:gd name="T16" fmla="*/ 1 w 24"/>
                <a:gd name="T17" fmla="*/ 4 h 46"/>
                <a:gd name="T18" fmla="*/ 0 w 24"/>
                <a:gd name="T19" fmla="*/ 23 h 46"/>
                <a:gd name="T20" fmla="*/ 23 w 24"/>
                <a:gd name="T21" fmla="*/ 31 h 46"/>
                <a:gd name="T22" fmla="*/ 24 w 24"/>
                <a:gd name="T23" fmla="*/ 25 h 46"/>
                <a:gd name="T24" fmla="*/ 24 w 24"/>
                <a:gd name="T25" fmla="*/ 25 h 46"/>
                <a:gd name="T26" fmla="*/ 24 w 24"/>
                <a:gd name="T27" fmla="*/ 25 h 46"/>
                <a:gd name="T28" fmla="*/ 24 w 24"/>
                <a:gd name="T29" fmla="*/ 21 h 46"/>
                <a:gd name="T30" fmla="*/ 23 w 24"/>
                <a:gd name="T31" fmla="*/ 2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46">
                  <a:moveTo>
                    <a:pt x="23" y="21"/>
                  </a:moveTo>
                  <a:cubicBezTo>
                    <a:pt x="22" y="21"/>
                    <a:pt x="21" y="21"/>
                    <a:pt x="20" y="21"/>
                  </a:cubicBezTo>
                  <a:cubicBezTo>
                    <a:pt x="20" y="22"/>
                    <a:pt x="20" y="22"/>
                    <a:pt x="20" y="23"/>
                  </a:cubicBezTo>
                  <a:cubicBezTo>
                    <a:pt x="18" y="23"/>
                    <a:pt x="12" y="24"/>
                    <a:pt x="13" y="20"/>
                  </a:cubicBezTo>
                  <a:cubicBezTo>
                    <a:pt x="13" y="18"/>
                    <a:pt x="16" y="20"/>
                    <a:pt x="16" y="17"/>
                  </a:cubicBezTo>
                  <a:cubicBezTo>
                    <a:pt x="19" y="17"/>
                    <a:pt x="23" y="18"/>
                    <a:pt x="23" y="14"/>
                  </a:cubicBezTo>
                  <a:cubicBezTo>
                    <a:pt x="22" y="10"/>
                    <a:pt x="11" y="1"/>
                    <a:pt x="6" y="0"/>
                  </a:cubicBezTo>
                  <a:cubicBezTo>
                    <a:pt x="5" y="2"/>
                    <a:pt x="3" y="2"/>
                    <a:pt x="2" y="4"/>
                  </a:cubicBezTo>
                  <a:cubicBezTo>
                    <a:pt x="2" y="4"/>
                    <a:pt x="1" y="4"/>
                    <a:pt x="1" y="4"/>
                  </a:cubicBezTo>
                  <a:cubicBezTo>
                    <a:pt x="0" y="9"/>
                    <a:pt x="0" y="20"/>
                    <a:pt x="0" y="23"/>
                  </a:cubicBezTo>
                  <a:cubicBezTo>
                    <a:pt x="5" y="46"/>
                    <a:pt x="7" y="32"/>
                    <a:pt x="23" y="31"/>
                  </a:cubicBezTo>
                  <a:cubicBezTo>
                    <a:pt x="24" y="29"/>
                    <a:pt x="24" y="27"/>
                    <a:pt x="24" y="25"/>
                  </a:cubicBezTo>
                  <a:cubicBezTo>
                    <a:pt x="24" y="25"/>
                    <a:pt x="24" y="25"/>
                    <a:pt x="24" y="25"/>
                  </a:cubicBezTo>
                  <a:cubicBezTo>
                    <a:pt x="24" y="25"/>
                    <a:pt x="24" y="25"/>
                    <a:pt x="24" y="25"/>
                  </a:cubicBezTo>
                  <a:cubicBezTo>
                    <a:pt x="24" y="24"/>
                    <a:pt x="24" y="22"/>
                    <a:pt x="24" y="21"/>
                  </a:cubicBezTo>
                  <a:cubicBezTo>
                    <a:pt x="24" y="21"/>
                    <a:pt x="23" y="21"/>
                    <a:pt x="23" y="21"/>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d-ID" sz="1400" b="0" i="0" u="none" strike="noStrike" kern="0" cap="none" spc="0" normalizeH="0" baseline="0" noProof="0">
                <a:ln>
                  <a:noFill/>
                </a:ln>
                <a:solidFill>
                  <a:srgbClr val="E7E6E6"/>
                </a:solidFill>
                <a:effectLst/>
                <a:uLnTx/>
                <a:uFillTx/>
                <a:latin typeface="Arial"/>
                <a:cs typeface="Arial"/>
                <a:sym typeface="Arial"/>
              </a:endParaRPr>
            </a:p>
          </p:txBody>
        </p:sp>
        <p:sp>
          <p:nvSpPr>
            <p:cNvPr id="52" name="Freeform 45">
              <a:extLst>
                <a:ext uri="{FF2B5EF4-FFF2-40B4-BE49-F238E27FC236}">
                  <a16:creationId xmlns:a16="http://schemas.microsoft.com/office/drawing/2014/main" id="{D628EBB4-F69F-B063-CB68-B0D37C5C27BF}"/>
                </a:ext>
              </a:extLst>
            </p:cNvPr>
            <p:cNvSpPr>
              <a:spLocks/>
            </p:cNvSpPr>
            <p:nvPr/>
          </p:nvSpPr>
          <p:spPr bwMode="auto">
            <a:xfrm>
              <a:off x="6640513" y="-508000"/>
              <a:ext cx="11113" cy="9525"/>
            </a:xfrm>
            <a:custGeom>
              <a:avLst/>
              <a:gdLst>
                <a:gd name="T0" fmla="*/ 5 w 5"/>
                <a:gd name="T1" fmla="*/ 0 h 4"/>
                <a:gd name="T2" fmla="*/ 2 w 5"/>
                <a:gd name="T3" fmla="*/ 0 h 4"/>
                <a:gd name="T4" fmla="*/ 0 w 5"/>
                <a:gd name="T5" fmla="*/ 4 h 4"/>
                <a:gd name="T6" fmla="*/ 1 w 5"/>
                <a:gd name="T7" fmla="*/ 4 h 4"/>
                <a:gd name="T8" fmla="*/ 5 w 5"/>
                <a:gd name="T9" fmla="*/ 0 h 4"/>
              </a:gdLst>
              <a:ahLst/>
              <a:cxnLst>
                <a:cxn ang="0">
                  <a:pos x="T0" y="T1"/>
                </a:cxn>
                <a:cxn ang="0">
                  <a:pos x="T2" y="T3"/>
                </a:cxn>
                <a:cxn ang="0">
                  <a:pos x="T4" y="T5"/>
                </a:cxn>
                <a:cxn ang="0">
                  <a:pos x="T6" y="T7"/>
                </a:cxn>
                <a:cxn ang="0">
                  <a:pos x="T8" y="T9"/>
                </a:cxn>
              </a:cxnLst>
              <a:rect l="0" t="0" r="r" b="b"/>
              <a:pathLst>
                <a:path w="5" h="4">
                  <a:moveTo>
                    <a:pt x="5" y="0"/>
                  </a:moveTo>
                  <a:cubicBezTo>
                    <a:pt x="4" y="0"/>
                    <a:pt x="3" y="0"/>
                    <a:pt x="2" y="0"/>
                  </a:cubicBezTo>
                  <a:cubicBezTo>
                    <a:pt x="1" y="1"/>
                    <a:pt x="1" y="2"/>
                    <a:pt x="0" y="4"/>
                  </a:cubicBezTo>
                  <a:cubicBezTo>
                    <a:pt x="0" y="4"/>
                    <a:pt x="1" y="4"/>
                    <a:pt x="1" y="4"/>
                  </a:cubicBezTo>
                  <a:cubicBezTo>
                    <a:pt x="2" y="2"/>
                    <a:pt x="4" y="2"/>
                    <a:pt x="5" y="0"/>
                  </a:cubicBezTo>
                  <a:close/>
                </a:path>
              </a:pathLst>
            </a:cu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d-ID" sz="1400" b="0" i="0" u="none" strike="noStrike" kern="0" cap="none" spc="0" normalizeH="0" baseline="0" noProof="0">
                <a:ln>
                  <a:noFill/>
                </a:ln>
                <a:solidFill>
                  <a:srgbClr val="E7E6E6"/>
                </a:solidFill>
                <a:effectLst/>
                <a:uLnTx/>
                <a:uFillTx/>
                <a:latin typeface="Arial"/>
                <a:cs typeface="Arial"/>
                <a:sym typeface="Arial"/>
              </a:endParaRPr>
            </a:p>
          </p:txBody>
        </p:sp>
      </p:grpSp>
      <p:pic>
        <p:nvPicPr>
          <p:cNvPr id="53" name="Picture 52">
            <a:extLst>
              <a:ext uri="{FF2B5EF4-FFF2-40B4-BE49-F238E27FC236}">
                <a16:creationId xmlns:a16="http://schemas.microsoft.com/office/drawing/2014/main" id="{9D942B45-2D9C-D67A-9193-1923B44136AF}"/>
              </a:ext>
            </a:extLst>
          </p:cNvPr>
          <p:cNvPicPr>
            <a:picLocks noChangeAspect="1"/>
          </p:cNvPicPr>
          <p:nvPr/>
        </p:nvPicPr>
        <p:blipFill>
          <a:blip r:embed="rId6"/>
          <a:stretch>
            <a:fillRect/>
          </a:stretch>
        </p:blipFill>
        <p:spPr>
          <a:xfrm>
            <a:off x="4577148" y="3703171"/>
            <a:ext cx="360000" cy="360000"/>
          </a:xfrm>
          <a:prstGeom prst="rect">
            <a:avLst/>
          </a:prstGeom>
        </p:spPr>
      </p:pic>
      <p:pic>
        <p:nvPicPr>
          <p:cNvPr id="54" name="Picture 53">
            <a:extLst>
              <a:ext uri="{FF2B5EF4-FFF2-40B4-BE49-F238E27FC236}">
                <a16:creationId xmlns:a16="http://schemas.microsoft.com/office/drawing/2014/main" id="{AF65634E-FB53-B1AE-C975-195C1F578C2E}"/>
              </a:ext>
            </a:extLst>
          </p:cNvPr>
          <p:cNvPicPr>
            <a:picLocks noChangeAspect="1"/>
          </p:cNvPicPr>
          <p:nvPr/>
        </p:nvPicPr>
        <p:blipFill>
          <a:blip r:embed="rId7"/>
          <a:stretch>
            <a:fillRect/>
          </a:stretch>
        </p:blipFill>
        <p:spPr>
          <a:xfrm>
            <a:off x="4602683" y="4969954"/>
            <a:ext cx="360000" cy="360000"/>
          </a:xfrm>
          <a:prstGeom prst="rect">
            <a:avLst/>
          </a:prstGeom>
        </p:spPr>
      </p:pic>
      <p:pic>
        <p:nvPicPr>
          <p:cNvPr id="55" name="Picture 54">
            <a:extLst>
              <a:ext uri="{FF2B5EF4-FFF2-40B4-BE49-F238E27FC236}">
                <a16:creationId xmlns:a16="http://schemas.microsoft.com/office/drawing/2014/main" id="{62A5959A-6288-A002-D868-5100742E5556}"/>
              </a:ext>
            </a:extLst>
          </p:cNvPr>
          <p:cNvPicPr>
            <a:picLocks noChangeAspect="1"/>
          </p:cNvPicPr>
          <p:nvPr/>
        </p:nvPicPr>
        <p:blipFill>
          <a:blip r:embed="rId8"/>
          <a:stretch>
            <a:fillRect/>
          </a:stretch>
        </p:blipFill>
        <p:spPr>
          <a:xfrm>
            <a:off x="6206501" y="4652809"/>
            <a:ext cx="360000" cy="360000"/>
          </a:xfrm>
          <a:prstGeom prst="rect">
            <a:avLst/>
          </a:prstGeom>
        </p:spPr>
      </p:pic>
      <p:pic>
        <p:nvPicPr>
          <p:cNvPr id="56" name="Picture 55">
            <a:extLst>
              <a:ext uri="{FF2B5EF4-FFF2-40B4-BE49-F238E27FC236}">
                <a16:creationId xmlns:a16="http://schemas.microsoft.com/office/drawing/2014/main" id="{76F59508-D232-E46C-958D-218E9B7E5143}"/>
              </a:ext>
            </a:extLst>
          </p:cNvPr>
          <p:cNvPicPr>
            <a:picLocks noChangeAspect="1"/>
          </p:cNvPicPr>
          <p:nvPr/>
        </p:nvPicPr>
        <p:blipFill>
          <a:blip r:embed="rId9"/>
          <a:stretch>
            <a:fillRect/>
          </a:stretch>
        </p:blipFill>
        <p:spPr>
          <a:xfrm>
            <a:off x="4782051" y="6253967"/>
            <a:ext cx="360000" cy="360000"/>
          </a:xfrm>
          <a:prstGeom prst="rect">
            <a:avLst/>
          </a:prstGeom>
        </p:spPr>
      </p:pic>
      <p:cxnSp>
        <p:nvCxnSpPr>
          <p:cNvPr id="58" name="Straight Connector 57">
            <a:extLst>
              <a:ext uri="{FF2B5EF4-FFF2-40B4-BE49-F238E27FC236}">
                <a16:creationId xmlns:a16="http://schemas.microsoft.com/office/drawing/2014/main" id="{2342BF26-E662-2834-5AA8-8D11D252BDA3}"/>
              </a:ext>
            </a:extLst>
          </p:cNvPr>
          <p:cNvCxnSpPr>
            <a:cxnSpLocks/>
          </p:cNvCxnSpPr>
          <p:nvPr/>
        </p:nvCxnSpPr>
        <p:spPr>
          <a:xfrm>
            <a:off x="1120140" y="2446020"/>
            <a:ext cx="0" cy="1257151"/>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E1173570-C8D6-6185-A21E-36AF909B486D}"/>
              </a:ext>
            </a:extLst>
          </p:cNvPr>
          <p:cNvSpPr txBox="1"/>
          <p:nvPr/>
        </p:nvSpPr>
        <p:spPr>
          <a:xfrm>
            <a:off x="194310" y="2446020"/>
            <a:ext cx="925830" cy="584775"/>
          </a:xfrm>
          <a:prstGeom prst="rect">
            <a:avLst/>
          </a:prstGeom>
          <a:noFill/>
        </p:spPr>
        <p:txBody>
          <a:bodyPr wrap="square" rtlCol="0">
            <a:spAutoFit/>
          </a:bodyPr>
          <a:lstStyle/>
          <a:p>
            <a:r>
              <a:rPr lang="en-US" sz="1600" b="1" dirty="0">
                <a:solidFill>
                  <a:schemeClr val="tx2"/>
                </a:solidFill>
                <a:latin typeface="Times New Roman" panose="02020603050405020304" pitchFamily="18" charset="0"/>
                <a:cs typeface="Times New Roman" panose="02020603050405020304" pitchFamily="18" charset="0"/>
              </a:rPr>
              <a:t>Jodhpur - HVIC</a:t>
            </a:r>
          </a:p>
        </p:txBody>
      </p:sp>
      <p:sp>
        <p:nvSpPr>
          <p:cNvPr id="60" name="TextBox 59">
            <a:extLst>
              <a:ext uri="{FF2B5EF4-FFF2-40B4-BE49-F238E27FC236}">
                <a16:creationId xmlns:a16="http://schemas.microsoft.com/office/drawing/2014/main" id="{CD273DEB-EA7E-E832-89B2-32BA46AADFB1}"/>
              </a:ext>
            </a:extLst>
          </p:cNvPr>
          <p:cNvSpPr txBox="1"/>
          <p:nvPr/>
        </p:nvSpPr>
        <p:spPr>
          <a:xfrm>
            <a:off x="1188719" y="2444568"/>
            <a:ext cx="2800341" cy="1277273"/>
          </a:xfrm>
          <a:prstGeom prst="rect">
            <a:avLst/>
          </a:prstGeom>
          <a:noFill/>
        </p:spPr>
        <p:txBody>
          <a:bodyPr wrap="square" rtlCol="0">
            <a:spAutoFit/>
          </a:bodyPr>
          <a:lstStyle/>
          <a:p>
            <a:pPr marL="171450" indent="-171450">
              <a:buFont typeface="Arial" panose="020B0604020202020204" pitchFamily="34" charset="0"/>
              <a:buChar char="•"/>
            </a:pPr>
            <a:r>
              <a:rPr lang="en-US" sz="1100" b="1" dirty="0">
                <a:latin typeface="Times New Roman" panose="02020603050405020304" pitchFamily="18" charset="0"/>
                <a:cs typeface="Times New Roman" panose="02020603050405020304" pitchFamily="18" charset="0"/>
              </a:rPr>
              <a:t>Location HVIC:</a:t>
            </a:r>
            <a:r>
              <a:rPr lang="en-US" sz="1100" dirty="0">
                <a:latin typeface="Times New Roman" panose="02020603050405020304" pitchFamily="18" charset="0"/>
                <a:cs typeface="Times New Roman" panose="02020603050405020304" pitchFamily="18" charset="0"/>
              </a:rPr>
              <a:t> IIT Jodhpur</a:t>
            </a:r>
            <a:br>
              <a:rPr lang="en-US" sz="1100" dirty="0">
                <a:latin typeface="Times New Roman" panose="02020603050405020304" pitchFamily="18" charset="0"/>
                <a:cs typeface="Times New Roman" panose="02020603050405020304" pitchFamily="18" charset="0"/>
              </a:rPr>
            </a:br>
            <a:r>
              <a:rPr lang="en-US" sz="1100" b="1" dirty="0">
                <a:latin typeface="Times New Roman" panose="02020603050405020304" pitchFamily="18" charset="0"/>
                <a:cs typeface="Times New Roman" panose="02020603050405020304" pitchFamily="18" charset="0"/>
              </a:rPr>
              <a:t>Lead Applicant:</a:t>
            </a:r>
            <a:r>
              <a:rPr lang="en-US" sz="1100" dirty="0">
                <a:latin typeface="Times New Roman" panose="02020603050405020304" pitchFamily="18" charset="0"/>
                <a:cs typeface="Times New Roman" panose="02020603050405020304" pitchFamily="18" charset="0"/>
              </a:rPr>
              <a:t> IIT Jodhpur </a:t>
            </a:r>
          </a:p>
          <a:p>
            <a:pPr marL="171450" indent="-171450">
              <a:buFont typeface="Arial" panose="020B0604020202020204" pitchFamily="34" charset="0"/>
              <a:buChar char="•"/>
            </a:pPr>
            <a:r>
              <a:rPr lang="en-US" sz="1100" b="1" dirty="0">
                <a:latin typeface="Times New Roman" panose="02020603050405020304" pitchFamily="18" charset="0"/>
                <a:cs typeface="Times New Roman" panose="02020603050405020304" pitchFamily="18" charset="0"/>
              </a:rPr>
              <a:t>Production Route: </a:t>
            </a:r>
            <a:r>
              <a:rPr lang="en-US" sz="1100" dirty="0">
                <a:latin typeface="Times New Roman" panose="02020603050405020304" pitchFamily="18" charset="0"/>
                <a:cs typeface="Times New Roman" panose="02020603050405020304" pitchFamily="18" charset="0"/>
              </a:rPr>
              <a:t>Electrolysis</a:t>
            </a:r>
          </a:p>
          <a:p>
            <a:pPr marL="171450" indent="-171450">
              <a:buFont typeface="Arial" panose="020B0604020202020204" pitchFamily="34" charset="0"/>
              <a:buChar char="•"/>
            </a:pPr>
            <a:r>
              <a:rPr lang="en-US" sz="1100" b="1" dirty="0">
                <a:latin typeface="Times New Roman" panose="02020603050405020304" pitchFamily="18" charset="0"/>
                <a:cs typeface="Times New Roman" panose="02020603050405020304" pitchFamily="18" charset="0"/>
              </a:rPr>
              <a:t>Utilization: </a:t>
            </a:r>
            <a:r>
              <a:rPr lang="en-US" sz="1100" dirty="0">
                <a:latin typeface="Times New Roman" panose="02020603050405020304" pitchFamily="18" charset="0"/>
                <a:cs typeface="Times New Roman" panose="02020603050405020304" pitchFamily="18" charset="0"/>
              </a:rPr>
              <a:t>Transport - H2ICE; Hydrogen Blending; Ammonia Production</a:t>
            </a:r>
          </a:p>
          <a:p>
            <a:pPr marL="171450" indent="-171450">
              <a:buFont typeface="Arial" panose="020B0604020202020204" pitchFamily="34" charset="0"/>
              <a:buChar char="•"/>
            </a:pPr>
            <a:r>
              <a:rPr lang="en-US" sz="1100" b="1" dirty="0">
                <a:latin typeface="Times New Roman" panose="02020603050405020304" pitchFamily="18" charset="0"/>
                <a:cs typeface="Times New Roman" panose="02020603050405020304" pitchFamily="18" charset="0"/>
              </a:rPr>
              <a:t>Funds Distribution (₹ Cr):</a:t>
            </a:r>
            <a:r>
              <a:rPr lang="en-US" sz="1100" dirty="0">
                <a:latin typeface="Times New Roman" panose="02020603050405020304" pitchFamily="18" charset="0"/>
                <a:cs typeface="Times New Roman" panose="02020603050405020304" pitchFamily="18" charset="0"/>
              </a:rPr>
              <a:t> Total (175.1) – </a:t>
            </a:r>
            <a:r>
              <a:rPr lang="en-US" sz="1100" dirty="0" err="1">
                <a:latin typeface="Times New Roman" panose="02020603050405020304" pitchFamily="18" charset="0"/>
                <a:cs typeface="Times New Roman" panose="02020603050405020304" pitchFamily="18" charset="0"/>
              </a:rPr>
              <a:t>GoI</a:t>
            </a:r>
            <a:r>
              <a:rPr lang="en-US" sz="1100" dirty="0">
                <a:latin typeface="Times New Roman" panose="02020603050405020304" pitchFamily="18" charset="0"/>
                <a:cs typeface="Times New Roman" panose="02020603050405020304" pitchFamily="18" charset="0"/>
              </a:rPr>
              <a:t>: 36.5 and Industry: 138.6</a:t>
            </a:r>
          </a:p>
        </p:txBody>
      </p:sp>
      <p:cxnSp>
        <p:nvCxnSpPr>
          <p:cNvPr id="62" name="Straight Connector 61">
            <a:extLst>
              <a:ext uri="{FF2B5EF4-FFF2-40B4-BE49-F238E27FC236}">
                <a16:creationId xmlns:a16="http://schemas.microsoft.com/office/drawing/2014/main" id="{F89994A7-7770-9EB1-C6E6-5FAB1C1D1C88}"/>
              </a:ext>
            </a:extLst>
          </p:cNvPr>
          <p:cNvCxnSpPr>
            <a:cxnSpLocks/>
          </p:cNvCxnSpPr>
          <p:nvPr/>
        </p:nvCxnSpPr>
        <p:spPr>
          <a:xfrm>
            <a:off x="1143007" y="5251929"/>
            <a:ext cx="0" cy="1436912"/>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172CFA48-B815-E304-BE1D-A47BF39B1785}"/>
              </a:ext>
            </a:extLst>
          </p:cNvPr>
          <p:cNvSpPr txBox="1"/>
          <p:nvPr/>
        </p:nvSpPr>
        <p:spPr>
          <a:xfrm>
            <a:off x="217177" y="5251929"/>
            <a:ext cx="925830" cy="584775"/>
          </a:xfrm>
          <a:prstGeom prst="rect">
            <a:avLst/>
          </a:prstGeom>
          <a:noFill/>
        </p:spPr>
        <p:txBody>
          <a:bodyPr wrap="square" rtlCol="0">
            <a:spAutoFit/>
          </a:bodyPr>
          <a:lstStyle/>
          <a:p>
            <a:r>
              <a:rPr lang="en-US" sz="1600" b="1" dirty="0">
                <a:solidFill>
                  <a:schemeClr val="tx2"/>
                </a:solidFill>
                <a:latin typeface="Times New Roman" panose="02020603050405020304" pitchFamily="18" charset="0"/>
                <a:cs typeface="Times New Roman" panose="02020603050405020304" pitchFamily="18" charset="0"/>
              </a:rPr>
              <a:t>Pune - HVIC</a:t>
            </a:r>
          </a:p>
        </p:txBody>
      </p:sp>
      <p:sp>
        <p:nvSpPr>
          <p:cNvPr id="64" name="TextBox 63">
            <a:extLst>
              <a:ext uri="{FF2B5EF4-FFF2-40B4-BE49-F238E27FC236}">
                <a16:creationId xmlns:a16="http://schemas.microsoft.com/office/drawing/2014/main" id="{BD5C1BAE-1B2F-0238-7090-8BD5A1CB157F}"/>
              </a:ext>
            </a:extLst>
          </p:cNvPr>
          <p:cNvSpPr txBox="1"/>
          <p:nvPr/>
        </p:nvSpPr>
        <p:spPr>
          <a:xfrm>
            <a:off x="1211586" y="5250477"/>
            <a:ext cx="2800341" cy="1446550"/>
          </a:xfrm>
          <a:prstGeom prst="rect">
            <a:avLst/>
          </a:prstGeom>
          <a:noFill/>
        </p:spPr>
        <p:txBody>
          <a:bodyPr wrap="square" rtlCol="0">
            <a:spAutoFit/>
          </a:bodyPr>
          <a:lstStyle/>
          <a:p>
            <a:pPr marL="171450" indent="-171450">
              <a:buFont typeface="Arial" panose="020B0604020202020204" pitchFamily="34" charset="0"/>
              <a:buChar char="•"/>
            </a:pPr>
            <a:r>
              <a:rPr lang="en-US" sz="1100" b="1" dirty="0">
                <a:latin typeface="Times New Roman" panose="02020603050405020304" pitchFamily="18" charset="0"/>
                <a:cs typeface="Times New Roman" panose="02020603050405020304" pitchFamily="18" charset="0"/>
              </a:rPr>
              <a:t>Location HVIC:</a:t>
            </a:r>
            <a:r>
              <a:rPr lang="en-US" sz="1100" dirty="0">
                <a:latin typeface="Times New Roman" panose="02020603050405020304" pitchFamily="18" charset="0"/>
                <a:cs typeface="Times New Roman" panose="02020603050405020304" pitchFamily="18" charset="0"/>
              </a:rPr>
              <a:t> Pune-Mumbai region</a:t>
            </a:r>
            <a:br>
              <a:rPr lang="en-US" sz="1100" dirty="0">
                <a:latin typeface="Times New Roman" panose="02020603050405020304" pitchFamily="18" charset="0"/>
                <a:cs typeface="Times New Roman" panose="02020603050405020304" pitchFamily="18" charset="0"/>
              </a:rPr>
            </a:br>
            <a:r>
              <a:rPr lang="en-US" sz="1100" b="1" dirty="0">
                <a:latin typeface="Times New Roman" panose="02020603050405020304" pitchFamily="18" charset="0"/>
                <a:cs typeface="Times New Roman" panose="02020603050405020304" pitchFamily="18" charset="0"/>
              </a:rPr>
              <a:t>Lead Applicant:</a:t>
            </a:r>
            <a:r>
              <a:rPr lang="en-US" sz="1100" dirty="0">
                <a:latin typeface="Times New Roman" panose="02020603050405020304" pitchFamily="18" charset="0"/>
                <a:cs typeface="Times New Roman" panose="02020603050405020304" pitchFamily="18" charset="0"/>
              </a:rPr>
              <a:t> CSIR – NCL</a:t>
            </a:r>
          </a:p>
          <a:p>
            <a:pPr marL="171450" indent="-171450">
              <a:buFont typeface="Arial" panose="020B0604020202020204" pitchFamily="34" charset="0"/>
              <a:buChar char="•"/>
            </a:pPr>
            <a:r>
              <a:rPr lang="en-US" sz="1100" b="1" dirty="0">
                <a:latin typeface="Times New Roman" panose="02020603050405020304" pitchFamily="18" charset="0"/>
                <a:cs typeface="Times New Roman" panose="02020603050405020304" pitchFamily="18" charset="0"/>
              </a:rPr>
              <a:t>Production Route: </a:t>
            </a:r>
            <a:r>
              <a:rPr lang="en-US" sz="1100" dirty="0">
                <a:latin typeface="Times New Roman" panose="02020603050405020304" pitchFamily="18" charset="0"/>
                <a:cs typeface="Times New Roman" panose="02020603050405020304" pitchFamily="18" charset="0"/>
              </a:rPr>
              <a:t>Bio-ethanol, Electrolysis</a:t>
            </a:r>
          </a:p>
          <a:p>
            <a:pPr marL="171450" indent="-171450">
              <a:buFont typeface="Arial" panose="020B0604020202020204" pitchFamily="34" charset="0"/>
              <a:buChar char="•"/>
            </a:pPr>
            <a:r>
              <a:rPr lang="en-US" sz="1100" b="1" dirty="0">
                <a:latin typeface="Times New Roman" panose="02020603050405020304" pitchFamily="18" charset="0"/>
                <a:cs typeface="Times New Roman" panose="02020603050405020304" pitchFamily="18" charset="0"/>
              </a:rPr>
              <a:t>Utilization: </a:t>
            </a:r>
            <a:r>
              <a:rPr lang="en-US" sz="1100" dirty="0">
                <a:latin typeface="Times New Roman" panose="02020603050405020304" pitchFamily="18" charset="0"/>
                <a:cs typeface="Times New Roman" panose="02020603050405020304" pitchFamily="18" charset="0"/>
              </a:rPr>
              <a:t>Fine/Specialty Chemicals; Transport -  Bus</a:t>
            </a:r>
          </a:p>
          <a:p>
            <a:pPr marL="171450" indent="-171450">
              <a:buFont typeface="Arial" panose="020B0604020202020204" pitchFamily="34" charset="0"/>
              <a:buChar char="•"/>
            </a:pPr>
            <a:r>
              <a:rPr lang="en-US" sz="1100" b="1" dirty="0">
                <a:latin typeface="Times New Roman" panose="02020603050405020304" pitchFamily="18" charset="0"/>
                <a:cs typeface="Times New Roman" panose="02020603050405020304" pitchFamily="18" charset="0"/>
              </a:rPr>
              <a:t>Funds Distribution (₹ Cr):</a:t>
            </a:r>
            <a:r>
              <a:rPr lang="en-US" sz="1100" dirty="0">
                <a:latin typeface="Times New Roman" panose="02020603050405020304" pitchFamily="18" charset="0"/>
                <a:cs typeface="Times New Roman" panose="02020603050405020304" pitchFamily="18" charset="0"/>
              </a:rPr>
              <a:t> Total (125.9) – </a:t>
            </a:r>
            <a:r>
              <a:rPr lang="en-US" sz="1100" dirty="0" err="1">
                <a:latin typeface="Times New Roman" panose="02020603050405020304" pitchFamily="18" charset="0"/>
                <a:cs typeface="Times New Roman" panose="02020603050405020304" pitchFamily="18" charset="0"/>
              </a:rPr>
              <a:t>GoI</a:t>
            </a:r>
            <a:r>
              <a:rPr lang="en-US" sz="1100" dirty="0">
                <a:latin typeface="Times New Roman" panose="02020603050405020304" pitchFamily="18" charset="0"/>
                <a:cs typeface="Times New Roman" panose="02020603050405020304" pitchFamily="18" charset="0"/>
              </a:rPr>
              <a:t>: 42.6 and Industry: 82.8</a:t>
            </a:r>
          </a:p>
        </p:txBody>
      </p:sp>
      <p:cxnSp>
        <p:nvCxnSpPr>
          <p:cNvPr id="65" name="Straight Connector 64">
            <a:extLst>
              <a:ext uri="{FF2B5EF4-FFF2-40B4-BE49-F238E27FC236}">
                <a16:creationId xmlns:a16="http://schemas.microsoft.com/office/drawing/2014/main" id="{BE96C2C1-E3D2-5787-6A34-2F73A2EA19E9}"/>
              </a:ext>
            </a:extLst>
          </p:cNvPr>
          <p:cNvCxnSpPr>
            <a:cxnSpLocks/>
          </p:cNvCxnSpPr>
          <p:nvPr/>
        </p:nvCxnSpPr>
        <p:spPr>
          <a:xfrm>
            <a:off x="7654889" y="5333698"/>
            <a:ext cx="0" cy="1395291"/>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6FEC8F27-25EB-D00D-5CBF-B075F9360BDD}"/>
              </a:ext>
            </a:extLst>
          </p:cNvPr>
          <p:cNvSpPr txBox="1"/>
          <p:nvPr/>
        </p:nvSpPr>
        <p:spPr>
          <a:xfrm>
            <a:off x="6729059" y="5333698"/>
            <a:ext cx="925830" cy="584775"/>
          </a:xfrm>
          <a:prstGeom prst="rect">
            <a:avLst/>
          </a:prstGeom>
          <a:noFill/>
        </p:spPr>
        <p:txBody>
          <a:bodyPr wrap="square" rtlCol="0">
            <a:spAutoFit/>
          </a:bodyPr>
          <a:lstStyle/>
          <a:p>
            <a:r>
              <a:rPr lang="en-US" sz="1600" b="1" dirty="0">
                <a:solidFill>
                  <a:schemeClr val="tx2"/>
                </a:solidFill>
                <a:latin typeface="Times New Roman" panose="02020603050405020304" pitchFamily="18" charset="0"/>
                <a:cs typeface="Times New Roman" panose="02020603050405020304" pitchFamily="18" charset="0"/>
              </a:rPr>
              <a:t>ANERT - HVIC</a:t>
            </a:r>
          </a:p>
        </p:txBody>
      </p:sp>
      <p:sp>
        <p:nvSpPr>
          <p:cNvPr id="67" name="TextBox 66">
            <a:extLst>
              <a:ext uri="{FF2B5EF4-FFF2-40B4-BE49-F238E27FC236}">
                <a16:creationId xmlns:a16="http://schemas.microsoft.com/office/drawing/2014/main" id="{FBF5B54E-419B-AF5D-8338-576FFB7B7ACF}"/>
              </a:ext>
            </a:extLst>
          </p:cNvPr>
          <p:cNvSpPr txBox="1"/>
          <p:nvPr/>
        </p:nvSpPr>
        <p:spPr>
          <a:xfrm>
            <a:off x="7723468" y="5332246"/>
            <a:ext cx="3534336" cy="1446550"/>
          </a:xfrm>
          <a:prstGeom prst="rect">
            <a:avLst/>
          </a:prstGeom>
          <a:noFill/>
        </p:spPr>
        <p:txBody>
          <a:bodyPr wrap="square" rtlCol="0">
            <a:spAutoFit/>
          </a:bodyPr>
          <a:lstStyle/>
          <a:p>
            <a:pPr marL="171450" indent="-171450">
              <a:buFont typeface="Arial" panose="020B0604020202020204" pitchFamily="34" charset="0"/>
              <a:buChar char="•"/>
            </a:pPr>
            <a:r>
              <a:rPr lang="en-US" sz="1100" b="1" dirty="0">
                <a:latin typeface="Times New Roman" panose="02020603050405020304" pitchFamily="18" charset="0"/>
                <a:cs typeface="Times New Roman" panose="02020603050405020304" pitchFamily="18" charset="0"/>
              </a:rPr>
              <a:t>Location HVIC:</a:t>
            </a:r>
            <a:r>
              <a:rPr lang="en-US" sz="1100" dirty="0">
                <a:latin typeface="Times New Roman" panose="02020603050405020304" pitchFamily="18" charset="0"/>
                <a:cs typeface="Times New Roman" panose="02020603050405020304" pitchFamily="18" charset="0"/>
              </a:rPr>
              <a:t> Kochi</a:t>
            </a:r>
            <a:br>
              <a:rPr lang="en-US" sz="1100" dirty="0">
                <a:latin typeface="Times New Roman" panose="02020603050405020304" pitchFamily="18" charset="0"/>
                <a:cs typeface="Times New Roman" panose="02020603050405020304" pitchFamily="18" charset="0"/>
              </a:rPr>
            </a:br>
            <a:r>
              <a:rPr lang="en-US" sz="1100" b="1" dirty="0">
                <a:latin typeface="Times New Roman" panose="02020603050405020304" pitchFamily="18" charset="0"/>
                <a:cs typeface="Times New Roman" panose="02020603050405020304" pitchFamily="18" charset="0"/>
              </a:rPr>
              <a:t>Lead Applicant:</a:t>
            </a:r>
            <a:r>
              <a:rPr lang="en-US" sz="1100" dirty="0">
                <a:latin typeface="Times New Roman" panose="02020603050405020304" pitchFamily="18" charset="0"/>
                <a:cs typeface="Times New Roman" panose="02020603050405020304" pitchFamily="18" charset="0"/>
              </a:rPr>
              <a:t> ANERT (State Government Agency for Energy, recognized by MNRE)</a:t>
            </a:r>
          </a:p>
          <a:p>
            <a:pPr marL="171450" indent="-171450">
              <a:buFont typeface="Arial" panose="020B0604020202020204" pitchFamily="34" charset="0"/>
              <a:buChar char="•"/>
            </a:pPr>
            <a:r>
              <a:rPr lang="en-US" sz="1100" b="1" dirty="0">
                <a:latin typeface="Times New Roman" panose="02020603050405020304" pitchFamily="18" charset="0"/>
                <a:cs typeface="Times New Roman" panose="02020603050405020304" pitchFamily="18" charset="0"/>
              </a:rPr>
              <a:t>Production Route: </a:t>
            </a:r>
            <a:r>
              <a:rPr lang="en-US" sz="1100" dirty="0">
                <a:latin typeface="Times New Roman" panose="02020603050405020304" pitchFamily="18" charset="0"/>
                <a:cs typeface="Times New Roman" panose="02020603050405020304" pitchFamily="18" charset="0"/>
              </a:rPr>
              <a:t>Electrolysis</a:t>
            </a:r>
          </a:p>
          <a:p>
            <a:pPr marL="171450" indent="-171450">
              <a:buFont typeface="Arial" panose="020B0604020202020204" pitchFamily="34" charset="0"/>
              <a:buChar char="•"/>
            </a:pPr>
            <a:r>
              <a:rPr lang="en-US" sz="1100" b="1" dirty="0">
                <a:latin typeface="Times New Roman" panose="02020603050405020304" pitchFamily="18" charset="0"/>
                <a:cs typeface="Times New Roman" panose="02020603050405020304" pitchFamily="18" charset="0"/>
              </a:rPr>
              <a:t>Utilization: </a:t>
            </a:r>
            <a:r>
              <a:rPr lang="en-US" sz="1100" dirty="0">
                <a:latin typeface="Times New Roman" panose="02020603050405020304" pitchFamily="18" charset="0"/>
                <a:cs typeface="Times New Roman" panose="02020603050405020304" pitchFamily="18" charset="0"/>
              </a:rPr>
              <a:t>Transport – Road and Waterways; City gas Blending; Ammonia Production</a:t>
            </a:r>
          </a:p>
          <a:p>
            <a:pPr marL="171450" indent="-171450">
              <a:buFont typeface="Arial" panose="020B0604020202020204" pitchFamily="34" charset="0"/>
              <a:buChar char="•"/>
            </a:pPr>
            <a:r>
              <a:rPr lang="en-US" sz="1100" b="1" dirty="0">
                <a:latin typeface="Times New Roman" panose="02020603050405020304" pitchFamily="18" charset="0"/>
                <a:cs typeface="Times New Roman" panose="02020603050405020304" pitchFamily="18" charset="0"/>
              </a:rPr>
              <a:t>Funds Distribution (₹ Cr):</a:t>
            </a:r>
            <a:r>
              <a:rPr lang="en-US" sz="1100" dirty="0">
                <a:latin typeface="Times New Roman" panose="02020603050405020304" pitchFamily="18" charset="0"/>
                <a:cs typeface="Times New Roman" panose="02020603050405020304" pitchFamily="18" charset="0"/>
              </a:rPr>
              <a:t> Total (133.2) – </a:t>
            </a:r>
            <a:r>
              <a:rPr lang="en-US" sz="1100" dirty="0" err="1">
                <a:latin typeface="Times New Roman" panose="02020603050405020304" pitchFamily="18" charset="0"/>
                <a:cs typeface="Times New Roman" panose="02020603050405020304" pitchFamily="18" charset="0"/>
              </a:rPr>
              <a:t>GoI</a:t>
            </a:r>
            <a:r>
              <a:rPr lang="en-US" sz="1100" dirty="0">
                <a:latin typeface="Times New Roman" panose="02020603050405020304" pitchFamily="18" charset="0"/>
                <a:cs typeface="Times New Roman" panose="02020603050405020304" pitchFamily="18" charset="0"/>
              </a:rPr>
              <a:t>: 53.4 and Industry: 79.78</a:t>
            </a:r>
          </a:p>
        </p:txBody>
      </p:sp>
      <p:cxnSp>
        <p:nvCxnSpPr>
          <p:cNvPr id="68" name="Straight Connector 67">
            <a:extLst>
              <a:ext uri="{FF2B5EF4-FFF2-40B4-BE49-F238E27FC236}">
                <a16:creationId xmlns:a16="http://schemas.microsoft.com/office/drawing/2014/main" id="{4189EF41-3D23-567E-D6E9-70FAD34DB577}"/>
              </a:ext>
            </a:extLst>
          </p:cNvPr>
          <p:cNvCxnSpPr>
            <a:cxnSpLocks/>
          </p:cNvCxnSpPr>
          <p:nvPr/>
        </p:nvCxnSpPr>
        <p:spPr>
          <a:xfrm>
            <a:off x="9244768" y="2790082"/>
            <a:ext cx="0" cy="1257151"/>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5DC29D59-DB23-43F4-B6A4-952C5263F136}"/>
              </a:ext>
            </a:extLst>
          </p:cNvPr>
          <p:cNvSpPr txBox="1"/>
          <p:nvPr/>
        </p:nvSpPr>
        <p:spPr>
          <a:xfrm>
            <a:off x="7703970" y="2790082"/>
            <a:ext cx="1540798" cy="584775"/>
          </a:xfrm>
          <a:prstGeom prst="rect">
            <a:avLst/>
          </a:prstGeom>
          <a:noFill/>
        </p:spPr>
        <p:txBody>
          <a:bodyPr wrap="square" rtlCol="0">
            <a:spAutoFit/>
          </a:bodyPr>
          <a:lstStyle/>
          <a:p>
            <a:r>
              <a:rPr lang="en-US" sz="1600" b="1" dirty="0">
                <a:solidFill>
                  <a:schemeClr val="tx2"/>
                </a:solidFill>
                <a:latin typeface="Times New Roman" panose="02020603050405020304" pitchFamily="18" charset="0"/>
                <a:cs typeface="Times New Roman" panose="02020603050405020304" pitchFamily="18" charset="0"/>
              </a:rPr>
              <a:t>Bhubaneshwar - HVIC</a:t>
            </a:r>
          </a:p>
        </p:txBody>
      </p:sp>
      <p:sp>
        <p:nvSpPr>
          <p:cNvPr id="70" name="TextBox 69">
            <a:extLst>
              <a:ext uri="{FF2B5EF4-FFF2-40B4-BE49-F238E27FC236}">
                <a16:creationId xmlns:a16="http://schemas.microsoft.com/office/drawing/2014/main" id="{69A792D4-35DB-0D69-7BD3-B38981070E3B}"/>
              </a:ext>
            </a:extLst>
          </p:cNvPr>
          <p:cNvSpPr txBox="1"/>
          <p:nvPr/>
        </p:nvSpPr>
        <p:spPr>
          <a:xfrm>
            <a:off x="9313347" y="2788630"/>
            <a:ext cx="2800341" cy="1277273"/>
          </a:xfrm>
          <a:prstGeom prst="rect">
            <a:avLst/>
          </a:prstGeom>
          <a:noFill/>
        </p:spPr>
        <p:txBody>
          <a:bodyPr wrap="square" rtlCol="0">
            <a:spAutoFit/>
          </a:bodyPr>
          <a:lstStyle/>
          <a:p>
            <a:pPr marL="171450" indent="-171450">
              <a:buFont typeface="Arial" panose="020B0604020202020204" pitchFamily="34" charset="0"/>
              <a:buChar char="•"/>
            </a:pPr>
            <a:r>
              <a:rPr lang="en-US" sz="1100" b="1" dirty="0">
                <a:latin typeface="Times New Roman" panose="02020603050405020304" pitchFamily="18" charset="0"/>
                <a:cs typeface="Times New Roman" panose="02020603050405020304" pitchFamily="18" charset="0"/>
              </a:rPr>
              <a:t>Location HVIC:</a:t>
            </a:r>
            <a:r>
              <a:rPr lang="en-US" sz="1100" dirty="0">
                <a:latin typeface="Times New Roman" panose="02020603050405020304" pitchFamily="18" charset="0"/>
                <a:cs typeface="Times New Roman" panose="02020603050405020304" pitchFamily="18" charset="0"/>
              </a:rPr>
              <a:t> IIT Bhubaneswar </a:t>
            </a:r>
            <a:br>
              <a:rPr lang="en-US" sz="1100" dirty="0">
                <a:latin typeface="Times New Roman" panose="02020603050405020304" pitchFamily="18" charset="0"/>
                <a:cs typeface="Times New Roman" panose="02020603050405020304" pitchFamily="18" charset="0"/>
              </a:rPr>
            </a:br>
            <a:r>
              <a:rPr lang="en-US" sz="1100" b="1" dirty="0">
                <a:latin typeface="Times New Roman" panose="02020603050405020304" pitchFamily="18" charset="0"/>
                <a:cs typeface="Times New Roman" panose="02020603050405020304" pitchFamily="18" charset="0"/>
              </a:rPr>
              <a:t>Lead Applicant:</a:t>
            </a:r>
            <a:r>
              <a:rPr lang="en-US" sz="1100" dirty="0">
                <a:latin typeface="Times New Roman" panose="02020603050405020304" pitchFamily="18" charset="0"/>
                <a:cs typeface="Times New Roman" panose="02020603050405020304" pitchFamily="18" charset="0"/>
              </a:rPr>
              <a:t> IIT Bhubaneswar </a:t>
            </a:r>
          </a:p>
          <a:p>
            <a:pPr marL="171450" indent="-171450">
              <a:buFont typeface="Arial" panose="020B0604020202020204" pitchFamily="34" charset="0"/>
              <a:buChar char="•"/>
            </a:pPr>
            <a:r>
              <a:rPr lang="en-US" sz="1100" b="1" dirty="0">
                <a:latin typeface="Times New Roman" panose="02020603050405020304" pitchFamily="18" charset="0"/>
                <a:cs typeface="Times New Roman" panose="02020603050405020304" pitchFamily="18" charset="0"/>
              </a:rPr>
              <a:t>Production Route: </a:t>
            </a:r>
            <a:r>
              <a:rPr lang="en-US" sz="1100" dirty="0">
                <a:latin typeface="Times New Roman" panose="02020603050405020304" pitchFamily="18" charset="0"/>
                <a:cs typeface="Times New Roman" panose="02020603050405020304" pitchFamily="18" charset="0"/>
              </a:rPr>
              <a:t>Electrolysis</a:t>
            </a:r>
          </a:p>
          <a:p>
            <a:pPr marL="171450" indent="-171450">
              <a:buFont typeface="Arial" panose="020B0604020202020204" pitchFamily="34" charset="0"/>
              <a:buChar char="•"/>
            </a:pPr>
            <a:r>
              <a:rPr lang="en-US" sz="1100" b="1" dirty="0">
                <a:latin typeface="Times New Roman" panose="02020603050405020304" pitchFamily="18" charset="0"/>
                <a:cs typeface="Times New Roman" panose="02020603050405020304" pitchFamily="18" charset="0"/>
              </a:rPr>
              <a:t>Utilization: </a:t>
            </a:r>
            <a:r>
              <a:rPr lang="en-US" sz="1100" dirty="0">
                <a:latin typeface="Times New Roman" panose="02020603050405020304" pitchFamily="18" charset="0"/>
                <a:cs typeface="Times New Roman" panose="02020603050405020304" pitchFamily="18" charset="0"/>
              </a:rPr>
              <a:t>DRI – Green Steel; Transportation – Mining Truck</a:t>
            </a:r>
          </a:p>
          <a:p>
            <a:pPr marL="171450" indent="-171450">
              <a:buFont typeface="Arial" panose="020B0604020202020204" pitchFamily="34" charset="0"/>
              <a:buChar char="•"/>
            </a:pPr>
            <a:r>
              <a:rPr lang="en-US" sz="1100" b="1" dirty="0">
                <a:latin typeface="Times New Roman" panose="02020603050405020304" pitchFamily="18" charset="0"/>
                <a:cs typeface="Times New Roman" panose="02020603050405020304" pitchFamily="18" charset="0"/>
              </a:rPr>
              <a:t>Funds Distribution (₹ Cr):</a:t>
            </a:r>
            <a:r>
              <a:rPr lang="en-US" sz="1100" dirty="0">
                <a:latin typeface="Times New Roman" panose="02020603050405020304" pitchFamily="18" charset="0"/>
                <a:cs typeface="Times New Roman" panose="02020603050405020304" pitchFamily="18" charset="0"/>
              </a:rPr>
              <a:t> Total (51.7) – </a:t>
            </a:r>
            <a:r>
              <a:rPr lang="en-US" sz="1100" dirty="0" err="1">
                <a:latin typeface="Times New Roman" panose="02020603050405020304" pitchFamily="18" charset="0"/>
                <a:cs typeface="Times New Roman" panose="02020603050405020304" pitchFamily="18" charset="0"/>
              </a:rPr>
              <a:t>GoI</a:t>
            </a:r>
            <a:r>
              <a:rPr lang="en-US" sz="1100" dirty="0">
                <a:latin typeface="Times New Roman" panose="02020603050405020304" pitchFamily="18" charset="0"/>
                <a:cs typeface="Times New Roman" panose="02020603050405020304" pitchFamily="18" charset="0"/>
              </a:rPr>
              <a:t>: 37.4 and Industry: 14.25</a:t>
            </a:r>
          </a:p>
        </p:txBody>
      </p:sp>
      <p:cxnSp>
        <p:nvCxnSpPr>
          <p:cNvPr id="76" name="Elbow Connector 75">
            <a:extLst>
              <a:ext uri="{FF2B5EF4-FFF2-40B4-BE49-F238E27FC236}">
                <a16:creationId xmlns:a16="http://schemas.microsoft.com/office/drawing/2014/main" id="{89F5A716-A07A-F75E-3EE2-130DDA1472E7}"/>
              </a:ext>
            </a:extLst>
          </p:cNvPr>
          <p:cNvCxnSpPr>
            <a:cxnSpLocks/>
            <a:endCxn id="60" idx="3"/>
          </p:cNvCxnSpPr>
          <p:nvPr/>
        </p:nvCxnSpPr>
        <p:spPr>
          <a:xfrm flipH="1" flipV="1">
            <a:off x="3989060" y="3083205"/>
            <a:ext cx="595694" cy="527999"/>
          </a:xfrm>
          <a:prstGeom prst="bentConnector3">
            <a:avLst>
              <a:gd name="adj1" fmla="val -158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79" name="Elbow Connector 78">
            <a:extLst>
              <a:ext uri="{FF2B5EF4-FFF2-40B4-BE49-F238E27FC236}">
                <a16:creationId xmlns:a16="http://schemas.microsoft.com/office/drawing/2014/main" id="{332BC586-4833-3FD7-C722-BFE75CA42408}"/>
              </a:ext>
            </a:extLst>
          </p:cNvPr>
          <p:cNvCxnSpPr>
            <a:cxnSpLocks/>
            <a:endCxn id="64" idx="3"/>
          </p:cNvCxnSpPr>
          <p:nvPr/>
        </p:nvCxnSpPr>
        <p:spPr>
          <a:xfrm flipH="1">
            <a:off x="4011927" y="5154148"/>
            <a:ext cx="556394" cy="819604"/>
          </a:xfrm>
          <a:prstGeom prst="bentConnector3">
            <a:avLst>
              <a:gd name="adj1" fmla="val -1328"/>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82" name="Elbow Connector 81">
            <a:extLst>
              <a:ext uri="{FF2B5EF4-FFF2-40B4-BE49-F238E27FC236}">
                <a16:creationId xmlns:a16="http://schemas.microsoft.com/office/drawing/2014/main" id="{B20A9FAF-01B1-D512-96B0-5C6B45DDF8D6}"/>
              </a:ext>
            </a:extLst>
          </p:cNvPr>
          <p:cNvCxnSpPr>
            <a:stCxn id="56" idx="3"/>
            <a:endCxn id="66" idx="1"/>
          </p:cNvCxnSpPr>
          <p:nvPr/>
        </p:nvCxnSpPr>
        <p:spPr>
          <a:xfrm flipV="1">
            <a:off x="5142051" y="5626086"/>
            <a:ext cx="1587008" cy="807881"/>
          </a:xfrm>
          <a:prstGeom prst="bentConnector3">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84" name="Elbow Connector 83">
            <a:extLst>
              <a:ext uri="{FF2B5EF4-FFF2-40B4-BE49-F238E27FC236}">
                <a16:creationId xmlns:a16="http://schemas.microsoft.com/office/drawing/2014/main" id="{2DCB64B0-1F8B-31CE-2115-D41F2EE6E511}"/>
              </a:ext>
            </a:extLst>
          </p:cNvPr>
          <p:cNvCxnSpPr>
            <a:cxnSpLocks/>
            <a:endCxn id="69" idx="1"/>
          </p:cNvCxnSpPr>
          <p:nvPr/>
        </p:nvCxnSpPr>
        <p:spPr>
          <a:xfrm flipV="1">
            <a:off x="6549470" y="3082470"/>
            <a:ext cx="1154500" cy="1915030"/>
          </a:xfrm>
          <a:prstGeom prst="bentConnector3">
            <a:avLst/>
          </a:prstGeom>
          <a:ln w="127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21169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69FF9A-A759-2804-62EB-709B30BDA628}"/>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FEA8B4F0-E130-C7E7-BF90-768475733F9E}"/>
              </a:ext>
            </a:extLst>
          </p:cNvPr>
          <p:cNvGraphicFramePr>
            <a:graphicFrameLocks noChangeAspect="1"/>
          </p:cNvGraphicFramePr>
          <p:nvPr>
            <p:custDataLst>
              <p:tags r:id="rId1"/>
            </p:custDataLst>
            <p:extLst>
              <p:ext uri="{D42A27DB-BD31-4B8C-83A1-F6EECF244321}">
                <p14:modId xmlns:p14="http://schemas.microsoft.com/office/powerpoint/2010/main" val="15896913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4" imgH="405" progId="TCLayout.ActiveDocument.1">
                  <p:embed/>
                </p:oleObj>
              </mc:Choice>
              <mc:Fallback>
                <p:oleObj name="think-cell Slide" r:id="rId4" imgW="404" imgH="405" progId="TCLayout.ActiveDocument.1">
                  <p:embed/>
                  <p:pic>
                    <p:nvPicPr>
                      <p:cNvPr id="6" name="think-cell data - do not delete" hidden="1">
                        <a:extLst>
                          <a:ext uri="{FF2B5EF4-FFF2-40B4-BE49-F238E27FC236}">
                            <a16:creationId xmlns:a16="http://schemas.microsoft.com/office/drawing/2014/main" id="{FEA8B4F0-E130-C7E7-BF90-768475733F9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4" name="Picture 13">
            <a:extLst>
              <a:ext uri="{FF2B5EF4-FFF2-40B4-BE49-F238E27FC236}">
                <a16:creationId xmlns:a16="http://schemas.microsoft.com/office/drawing/2014/main" id="{C0C756F3-B7A7-ADD0-966F-593ADCBCF235}"/>
              </a:ext>
            </a:extLst>
          </p:cNvPr>
          <p:cNvPicPr>
            <a:picLocks noChangeAspect="1"/>
          </p:cNvPicPr>
          <p:nvPr/>
        </p:nvPicPr>
        <p:blipFill>
          <a:blip r:embed="rId6"/>
          <a:stretch>
            <a:fillRect/>
          </a:stretch>
        </p:blipFill>
        <p:spPr>
          <a:xfrm>
            <a:off x="4183626" y="1015880"/>
            <a:ext cx="5577901" cy="5765920"/>
          </a:xfrm>
          <a:prstGeom prst="rect">
            <a:avLst/>
          </a:prstGeom>
          <a:noFill/>
        </p:spPr>
      </p:pic>
      <p:cxnSp>
        <p:nvCxnSpPr>
          <p:cNvPr id="283" name="Connector: Elbow 282">
            <a:extLst>
              <a:ext uri="{FF2B5EF4-FFF2-40B4-BE49-F238E27FC236}">
                <a16:creationId xmlns:a16="http://schemas.microsoft.com/office/drawing/2014/main" id="{D8649EC0-7EA9-3D6D-3DEA-13FFBA25032B}"/>
              </a:ext>
            </a:extLst>
          </p:cNvPr>
          <p:cNvCxnSpPr>
            <a:endCxn id="247" idx="1"/>
          </p:cNvCxnSpPr>
          <p:nvPr/>
        </p:nvCxnSpPr>
        <p:spPr>
          <a:xfrm flipV="1">
            <a:off x="7351027" y="3893981"/>
            <a:ext cx="2410500" cy="307970"/>
          </a:xfrm>
          <a:prstGeom prst="bentConnector3">
            <a:avLst>
              <a:gd name="adj1" fmla="val 65354"/>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A31AF3B6-46EE-2BBB-F0B6-CF2DA9DBB33B}"/>
              </a:ext>
            </a:extLst>
          </p:cNvPr>
          <p:cNvSpPr>
            <a:spLocks noGrp="1"/>
          </p:cNvSpPr>
          <p:nvPr>
            <p:ph type="title"/>
          </p:nvPr>
        </p:nvSpPr>
        <p:spPr>
          <a:xfrm>
            <a:off x="376518" y="365126"/>
            <a:ext cx="11427555" cy="729384"/>
          </a:xfrm>
        </p:spPr>
        <p:txBody>
          <a:bodyPr vert="horz">
            <a:noAutofit/>
          </a:bodyPr>
          <a:lstStyle/>
          <a:p>
            <a:r>
              <a:rPr lang="en-IN" sz="2800" b="1" noProof="0"/>
              <a:t>Piloting First-of-Its-Kind Applications Across Sectors</a:t>
            </a:r>
          </a:p>
        </p:txBody>
      </p:sp>
      <p:sp>
        <p:nvSpPr>
          <p:cNvPr id="10" name="Slide Number Placeholder 9">
            <a:extLst>
              <a:ext uri="{FF2B5EF4-FFF2-40B4-BE49-F238E27FC236}">
                <a16:creationId xmlns:a16="http://schemas.microsoft.com/office/drawing/2014/main" id="{6A15CBB7-77DE-3AC6-B0D1-CA7DDF3BAFAC}"/>
              </a:ext>
            </a:extLst>
          </p:cNvPr>
          <p:cNvSpPr>
            <a:spLocks noGrp="1"/>
          </p:cNvSpPr>
          <p:nvPr>
            <p:ph type="sldNum" sz="quarter" idx="12"/>
          </p:nvPr>
        </p:nvSpPr>
        <p:spPr>
          <a:xfrm>
            <a:off x="11495676" y="6337560"/>
            <a:ext cx="484873" cy="365125"/>
          </a:xfrm>
        </p:spPr>
        <p:txBody>
          <a:bodyPr/>
          <a:lstStyle/>
          <a:p>
            <a:fld id="{99226923-5A89-6641-B7F4-F93E4EB9EE48}" type="slidenum">
              <a:rPr lang="en-IN" sz="1750" noProof="0" smtClean="0">
                <a:latin typeface="Times New Roman" panose="02020603050405020304" pitchFamily="18" charset="0"/>
                <a:ea typeface="Roboto" panose="02000000000000000000" pitchFamily="2" charset="0"/>
                <a:cs typeface="Times New Roman" panose="02020603050405020304" pitchFamily="18" charset="0"/>
              </a:rPr>
              <a:pPr/>
              <a:t>8</a:t>
            </a:fld>
            <a:endParaRPr lang="en-IN" sz="1750" noProof="0">
              <a:latin typeface="Times New Roman" panose="02020603050405020304" pitchFamily="18" charset="0"/>
              <a:ea typeface="Roboto" panose="02000000000000000000" pitchFamily="2" charset="0"/>
              <a:cs typeface="Times New Roman" panose="02020603050405020304" pitchFamily="18" charset="0"/>
            </a:endParaRPr>
          </a:p>
        </p:txBody>
      </p:sp>
      <p:sp>
        <p:nvSpPr>
          <p:cNvPr id="12" name="TextBox 11">
            <a:extLst>
              <a:ext uri="{FF2B5EF4-FFF2-40B4-BE49-F238E27FC236}">
                <a16:creationId xmlns:a16="http://schemas.microsoft.com/office/drawing/2014/main" id="{835029CA-B6D5-7E09-FB74-074214FCA6DA}"/>
              </a:ext>
            </a:extLst>
          </p:cNvPr>
          <p:cNvSpPr txBox="1"/>
          <p:nvPr/>
        </p:nvSpPr>
        <p:spPr>
          <a:xfrm>
            <a:off x="2002971" y="5723654"/>
            <a:ext cx="1567544"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200" b="1" i="0" u="none" strike="noStrike" kern="1200" cap="none" spc="0" normalizeH="0" baseline="0" noProof="0">
                <a:ln>
                  <a:noFill/>
                </a:ln>
                <a:solidFill>
                  <a:schemeClr val="tx2"/>
                </a:solidFill>
                <a:effectLst/>
                <a:uLnTx/>
                <a:uFillTx/>
                <a:latin typeface="Times New Roman" panose="02020603050405020304" pitchFamily="18" charset="0"/>
                <a:cs typeface="Times New Roman" panose="02020603050405020304" pitchFamily="18" charset="0"/>
                <a:sym typeface="Arial"/>
              </a:rPr>
              <a:t>Tuticorin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200" b="1" i="0" u="none" strike="noStrike" kern="1200" cap="none" spc="0" normalizeH="0" baseline="0" noProof="0">
                <a:ln>
                  <a:noFill/>
                </a:ln>
                <a:solidFill>
                  <a:schemeClr val="tx2"/>
                </a:solidFill>
                <a:effectLst/>
                <a:uLnTx/>
                <a:uFillTx/>
                <a:latin typeface="Times New Roman" panose="02020603050405020304" pitchFamily="18" charset="0"/>
                <a:cs typeface="Times New Roman" panose="02020603050405020304" pitchFamily="18" charset="0"/>
                <a:sym typeface="Arial"/>
              </a:rPr>
              <a:t>Bunkering Facility</a:t>
            </a:r>
          </a:p>
        </p:txBody>
      </p:sp>
      <p:cxnSp>
        <p:nvCxnSpPr>
          <p:cNvPr id="9" name="Connector: Elbow 8">
            <a:extLst>
              <a:ext uri="{FF2B5EF4-FFF2-40B4-BE49-F238E27FC236}">
                <a16:creationId xmlns:a16="http://schemas.microsoft.com/office/drawing/2014/main" id="{2EEAFB0F-07D1-576E-7805-78CF6D3A5829}"/>
              </a:ext>
            </a:extLst>
          </p:cNvPr>
          <p:cNvCxnSpPr>
            <a:cxnSpLocks/>
            <a:endCxn id="12" idx="3"/>
          </p:cNvCxnSpPr>
          <p:nvPr/>
        </p:nvCxnSpPr>
        <p:spPr>
          <a:xfrm rot="10800000">
            <a:off x="3570515" y="5954487"/>
            <a:ext cx="2402966" cy="28998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9F1890B7-7E22-1BF8-76F6-EA113E86C208}"/>
              </a:ext>
            </a:extLst>
          </p:cNvPr>
          <p:cNvSpPr txBox="1"/>
          <p:nvPr/>
        </p:nvSpPr>
        <p:spPr>
          <a:xfrm>
            <a:off x="6180420" y="2458553"/>
            <a:ext cx="979879" cy="276999"/>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1">
                <a:ln>
                  <a:noFill/>
                </a:ln>
                <a:solidFill>
                  <a:srgbClr val="000000"/>
                </a:solidFill>
                <a:effectLst/>
                <a:uLnTx/>
                <a:uFillTx/>
                <a:latin typeface="Times New Roman" panose="02020603050405020304" pitchFamily="18" charset="0"/>
                <a:cs typeface="Times New Roman" panose="02020603050405020304" pitchFamily="18" charset="0"/>
                <a:sym typeface="Arial"/>
              </a:rPr>
              <a:t>Gr. Noida</a:t>
            </a:r>
          </a:p>
        </p:txBody>
      </p:sp>
      <p:sp>
        <p:nvSpPr>
          <p:cNvPr id="17" name="TextBox 16">
            <a:extLst>
              <a:ext uri="{FF2B5EF4-FFF2-40B4-BE49-F238E27FC236}">
                <a16:creationId xmlns:a16="http://schemas.microsoft.com/office/drawing/2014/main" id="{5F6064FE-06CB-B766-23E5-CEC038599D25}"/>
              </a:ext>
            </a:extLst>
          </p:cNvPr>
          <p:cNvSpPr txBox="1"/>
          <p:nvPr/>
        </p:nvSpPr>
        <p:spPr>
          <a:xfrm>
            <a:off x="5364241" y="2409295"/>
            <a:ext cx="629383" cy="276999"/>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1">
                <a:ln>
                  <a:noFill/>
                </a:ln>
                <a:solidFill>
                  <a:srgbClr val="000000"/>
                </a:solidFill>
                <a:effectLst/>
                <a:uLnTx/>
                <a:uFillTx/>
                <a:latin typeface="Times New Roman" panose="02020603050405020304" pitchFamily="18" charset="0"/>
                <a:cs typeface="Times New Roman" panose="02020603050405020304" pitchFamily="18" charset="0"/>
                <a:sym typeface="Arial"/>
              </a:rPr>
              <a:t>Delhi</a:t>
            </a:r>
          </a:p>
        </p:txBody>
      </p:sp>
      <p:sp>
        <p:nvSpPr>
          <p:cNvPr id="18" name="TextBox 17">
            <a:extLst>
              <a:ext uri="{FF2B5EF4-FFF2-40B4-BE49-F238E27FC236}">
                <a16:creationId xmlns:a16="http://schemas.microsoft.com/office/drawing/2014/main" id="{D87744E2-B08D-9BB1-BDE3-E7314165AD8C}"/>
              </a:ext>
            </a:extLst>
          </p:cNvPr>
          <p:cNvSpPr txBox="1"/>
          <p:nvPr/>
        </p:nvSpPr>
        <p:spPr>
          <a:xfrm>
            <a:off x="6180420" y="3056586"/>
            <a:ext cx="507527" cy="276999"/>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1">
                <a:ln>
                  <a:noFill/>
                </a:ln>
                <a:solidFill>
                  <a:srgbClr val="000000"/>
                </a:solidFill>
                <a:effectLst/>
                <a:uLnTx/>
                <a:uFillTx/>
                <a:latin typeface="Times New Roman" panose="02020603050405020304" pitchFamily="18" charset="0"/>
                <a:cs typeface="Times New Roman" panose="02020603050405020304" pitchFamily="18" charset="0"/>
                <a:sym typeface="Arial"/>
              </a:rPr>
              <a:t>Agra</a:t>
            </a:r>
          </a:p>
        </p:txBody>
      </p:sp>
      <p:sp>
        <p:nvSpPr>
          <p:cNvPr id="19" name="TextBox 18">
            <a:extLst>
              <a:ext uri="{FF2B5EF4-FFF2-40B4-BE49-F238E27FC236}">
                <a16:creationId xmlns:a16="http://schemas.microsoft.com/office/drawing/2014/main" id="{488DADA2-BAE4-049F-129F-D0EDA020CC1E}"/>
              </a:ext>
            </a:extLst>
          </p:cNvPr>
          <p:cNvSpPr txBox="1"/>
          <p:nvPr/>
        </p:nvSpPr>
        <p:spPr>
          <a:xfrm>
            <a:off x="6155371" y="3907135"/>
            <a:ext cx="1371882" cy="276999"/>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1">
                <a:ln>
                  <a:noFill/>
                </a:ln>
                <a:solidFill>
                  <a:srgbClr val="000000"/>
                </a:solidFill>
                <a:effectLst/>
                <a:uLnTx/>
                <a:uFillTx/>
                <a:latin typeface="Times New Roman" panose="02020603050405020304" pitchFamily="18" charset="0"/>
                <a:cs typeface="Times New Roman" panose="02020603050405020304" pitchFamily="18" charset="0"/>
                <a:sym typeface="Arial"/>
              </a:rPr>
              <a:t>Bhubaneshwar</a:t>
            </a:r>
          </a:p>
        </p:txBody>
      </p:sp>
      <p:sp>
        <p:nvSpPr>
          <p:cNvPr id="20" name="TextBox 19">
            <a:extLst>
              <a:ext uri="{FF2B5EF4-FFF2-40B4-BE49-F238E27FC236}">
                <a16:creationId xmlns:a16="http://schemas.microsoft.com/office/drawing/2014/main" id="{90B065E3-F7F6-FA7A-5C2B-1A7A0471CEFA}"/>
              </a:ext>
            </a:extLst>
          </p:cNvPr>
          <p:cNvSpPr txBox="1"/>
          <p:nvPr/>
        </p:nvSpPr>
        <p:spPr>
          <a:xfrm>
            <a:off x="7512256" y="4315381"/>
            <a:ext cx="664477" cy="276999"/>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1">
                <a:ln>
                  <a:noFill/>
                </a:ln>
                <a:solidFill>
                  <a:srgbClr val="000000"/>
                </a:solidFill>
                <a:effectLst/>
                <a:uLnTx/>
                <a:uFillTx/>
                <a:latin typeface="Times New Roman" panose="02020603050405020304" pitchFamily="18" charset="0"/>
                <a:cs typeface="Times New Roman" panose="02020603050405020304" pitchFamily="18" charset="0"/>
                <a:sym typeface="Arial"/>
              </a:rPr>
              <a:t>Konark</a:t>
            </a:r>
          </a:p>
        </p:txBody>
      </p:sp>
      <p:sp>
        <p:nvSpPr>
          <p:cNvPr id="21" name="TextBox 20">
            <a:extLst>
              <a:ext uri="{FF2B5EF4-FFF2-40B4-BE49-F238E27FC236}">
                <a16:creationId xmlns:a16="http://schemas.microsoft.com/office/drawing/2014/main" id="{7238B674-1439-1778-651E-1416CA5CED64}"/>
              </a:ext>
            </a:extLst>
          </p:cNvPr>
          <p:cNvSpPr txBox="1"/>
          <p:nvPr/>
        </p:nvSpPr>
        <p:spPr>
          <a:xfrm>
            <a:off x="7160299" y="4514098"/>
            <a:ext cx="664477" cy="276999"/>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1">
                <a:ln>
                  <a:noFill/>
                </a:ln>
                <a:solidFill>
                  <a:srgbClr val="000000"/>
                </a:solidFill>
                <a:effectLst/>
                <a:uLnTx/>
                <a:uFillTx/>
                <a:latin typeface="Times New Roman" panose="02020603050405020304" pitchFamily="18" charset="0"/>
                <a:cs typeface="Times New Roman" panose="02020603050405020304" pitchFamily="18" charset="0"/>
                <a:sym typeface="Arial"/>
              </a:rPr>
              <a:t>Puri</a:t>
            </a:r>
          </a:p>
        </p:txBody>
      </p:sp>
      <p:sp>
        <p:nvSpPr>
          <p:cNvPr id="22" name="TextBox 21">
            <a:extLst>
              <a:ext uri="{FF2B5EF4-FFF2-40B4-BE49-F238E27FC236}">
                <a16:creationId xmlns:a16="http://schemas.microsoft.com/office/drawing/2014/main" id="{9AF888F9-0B52-08CB-B748-4F6709B29AA1}"/>
              </a:ext>
            </a:extLst>
          </p:cNvPr>
          <p:cNvSpPr txBox="1"/>
          <p:nvPr/>
        </p:nvSpPr>
        <p:spPr>
          <a:xfrm>
            <a:off x="5208123" y="3894647"/>
            <a:ext cx="912292" cy="276999"/>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1">
                <a:ln>
                  <a:noFill/>
                </a:ln>
                <a:solidFill>
                  <a:srgbClr val="000000"/>
                </a:solidFill>
                <a:effectLst/>
                <a:uLnTx/>
                <a:uFillTx/>
                <a:latin typeface="Times New Roman" panose="02020603050405020304" pitchFamily="18" charset="0"/>
                <a:cs typeface="Times New Roman" panose="02020603050405020304" pitchFamily="18" charset="0"/>
                <a:sym typeface="Arial"/>
              </a:rPr>
              <a:t>Vadodara</a:t>
            </a:r>
          </a:p>
        </p:txBody>
      </p:sp>
      <p:sp>
        <p:nvSpPr>
          <p:cNvPr id="23" name="TextBox 22">
            <a:extLst>
              <a:ext uri="{FF2B5EF4-FFF2-40B4-BE49-F238E27FC236}">
                <a16:creationId xmlns:a16="http://schemas.microsoft.com/office/drawing/2014/main" id="{3C56D94F-DD18-F9E5-D955-FC5A59FE4C3E}"/>
              </a:ext>
            </a:extLst>
          </p:cNvPr>
          <p:cNvSpPr txBox="1"/>
          <p:nvPr/>
        </p:nvSpPr>
        <p:spPr>
          <a:xfrm>
            <a:off x="5334317" y="3032411"/>
            <a:ext cx="821054" cy="276999"/>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1">
                <a:ln>
                  <a:noFill/>
                </a:ln>
                <a:solidFill>
                  <a:srgbClr val="000000"/>
                </a:solidFill>
                <a:effectLst/>
                <a:uLnTx/>
                <a:uFillTx/>
                <a:latin typeface="Times New Roman" panose="02020603050405020304" pitchFamily="18" charset="0"/>
                <a:cs typeface="Times New Roman" panose="02020603050405020304" pitchFamily="18" charset="0"/>
                <a:sym typeface="Arial"/>
              </a:rPr>
              <a:t>Faridabad</a:t>
            </a:r>
          </a:p>
        </p:txBody>
      </p:sp>
      <p:sp>
        <p:nvSpPr>
          <p:cNvPr id="24" name="TextBox 23">
            <a:extLst>
              <a:ext uri="{FF2B5EF4-FFF2-40B4-BE49-F238E27FC236}">
                <a16:creationId xmlns:a16="http://schemas.microsoft.com/office/drawing/2014/main" id="{24EE1D96-4CFB-C8F4-A656-63FA74D79987}"/>
              </a:ext>
            </a:extLst>
          </p:cNvPr>
          <p:cNvSpPr txBox="1"/>
          <p:nvPr/>
        </p:nvSpPr>
        <p:spPr>
          <a:xfrm>
            <a:off x="5747624" y="2270422"/>
            <a:ext cx="1188742" cy="276999"/>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1">
                <a:ln>
                  <a:noFill/>
                </a:ln>
                <a:solidFill>
                  <a:srgbClr val="000000"/>
                </a:solidFill>
                <a:effectLst/>
                <a:uLnTx/>
                <a:uFillTx/>
                <a:latin typeface="Times New Roman" panose="02020603050405020304" pitchFamily="18" charset="0"/>
                <a:cs typeface="Times New Roman" panose="02020603050405020304" pitchFamily="18" charset="0"/>
                <a:sym typeface="Arial"/>
              </a:rPr>
              <a:t>Sahibabad</a:t>
            </a:r>
          </a:p>
        </p:txBody>
      </p:sp>
      <p:sp>
        <p:nvSpPr>
          <p:cNvPr id="25" name="TextBox 24">
            <a:extLst>
              <a:ext uri="{FF2B5EF4-FFF2-40B4-BE49-F238E27FC236}">
                <a16:creationId xmlns:a16="http://schemas.microsoft.com/office/drawing/2014/main" id="{0C6C4323-390C-BB6F-D13C-4E39425F2A69}"/>
              </a:ext>
            </a:extLst>
          </p:cNvPr>
          <p:cNvSpPr txBox="1"/>
          <p:nvPr/>
        </p:nvSpPr>
        <p:spPr>
          <a:xfrm>
            <a:off x="4296292" y="4396561"/>
            <a:ext cx="821409" cy="276999"/>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1">
                <a:ln>
                  <a:noFill/>
                </a:ln>
                <a:solidFill>
                  <a:srgbClr val="000000"/>
                </a:solidFill>
                <a:effectLst/>
                <a:uLnTx/>
                <a:uFillTx/>
                <a:latin typeface="Times New Roman" panose="02020603050405020304" pitchFamily="18" charset="0"/>
                <a:cs typeface="Times New Roman" panose="02020603050405020304" pitchFamily="18" charset="0"/>
                <a:sym typeface="Arial"/>
              </a:rPr>
              <a:t>Mumbai</a:t>
            </a:r>
          </a:p>
        </p:txBody>
      </p:sp>
      <p:sp>
        <p:nvSpPr>
          <p:cNvPr id="26" name="TextBox 25">
            <a:extLst>
              <a:ext uri="{FF2B5EF4-FFF2-40B4-BE49-F238E27FC236}">
                <a16:creationId xmlns:a16="http://schemas.microsoft.com/office/drawing/2014/main" id="{29C67855-4033-BFDB-E141-C0872B1ADDF6}"/>
              </a:ext>
            </a:extLst>
          </p:cNvPr>
          <p:cNvSpPr txBox="1"/>
          <p:nvPr/>
        </p:nvSpPr>
        <p:spPr>
          <a:xfrm>
            <a:off x="7321191" y="3373396"/>
            <a:ext cx="1007169" cy="276999"/>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1">
                <a:ln>
                  <a:noFill/>
                </a:ln>
                <a:solidFill>
                  <a:srgbClr val="000000"/>
                </a:solidFill>
                <a:effectLst/>
                <a:uLnTx/>
                <a:uFillTx/>
                <a:latin typeface="Times New Roman" panose="02020603050405020304" pitchFamily="18" charset="0"/>
                <a:cs typeface="Times New Roman" panose="02020603050405020304" pitchFamily="18" charset="0"/>
                <a:sym typeface="Arial"/>
              </a:rPr>
              <a:t>Jamshedpur</a:t>
            </a:r>
          </a:p>
        </p:txBody>
      </p:sp>
      <p:sp>
        <p:nvSpPr>
          <p:cNvPr id="27" name="TextBox 26">
            <a:extLst>
              <a:ext uri="{FF2B5EF4-FFF2-40B4-BE49-F238E27FC236}">
                <a16:creationId xmlns:a16="http://schemas.microsoft.com/office/drawing/2014/main" id="{D9C4F4F7-B16E-9B78-3EEC-38753EBD8BE5}"/>
              </a:ext>
            </a:extLst>
          </p:cNvPr>
          <p:cNvSpPr txBox="1"/>
          <p:nvPr/>
        </p:nvSpPr>
        <p:spPr>
          <a:xfrm>
            <a:off x="7684249" y="3894647"/>
            <a:ext cx="1424989" cy="276999"/>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1">
                <a:ln>
                  <a:noFill/>
                </a:ln>
                <a:solidFill>
                  <a:srgbClr val="000000"/>
                </a:solidFill>
                <a:effectLst/>
                <a:uLnTx/>
                <a:uFillTx/>
                <a:latin typeface="Times New Roman" panose="02020603050405020304" pitchFamily="18" charset="0"/>
                <a:cs typeface="Times New Roman" panose="02020603050405020304" pitchFamily="18" charset="0"/>
                <a:sym typeface="Arial"/>
              </a:rPr>
              <a:t>Kalinga Nagar</a:t>
            </a:r>
          </a:p>
        </p:txBody>
      </p:sp>
      <p:sp>
        <p:nvSpPr>
          <p:cNvPr id="28" name="TextBox 27">
            <a:extLst>
              <a:ext uri="{FF2B5EF4-FFF2-40B4-BE49-F238E27FC236}">
                <a16:creationId xmlns:a16="http://schemas.microsoft.com/office/drawing/2014/main" id="{9D61CA4C-537A-84F9-F220-39E41E5F38AF}"/>
              </a:ext>
            </a:extLst>
          </p:cNvPr>
          <p:cNvSpPr txBox="1"/>
          <p:nvPr/>
        </p:nvSpPr>
        <p:spPr>
          <a:xfrm>
            <a:off x="4349027" y="6504801"/>
            <a:ext cx="1688181" cy="276999"/>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1">
                <a:ln>
                  <a:noFill/>
                </a:ln>
                <a:solidFill>
                  <a:srgbClr val="000000"/>
                </a:solidFill>
                <a:effectLst/>
                <a:uLnTx/>
                <a:uFillTx/>
                <a:latin typeface="Times New Roman" panose="02020603050405020304" pitchFamily="18" charset="0"/>
                <a:cs typeface="Times New Roman" panose="02020603050405020304" pitchFamily="18" charset="0"/>
                <a:sym typeface="Arial"/>
              </a:rPr>
              <a:t>Thiruvananthapuram</a:t>
            </a:r>
          </a:p>
        </p:txBody>
      </p:sp>
      <p:sp>
        <p:nvSpPr>
          <p:cNvPr id="29" name="TextBox 28">
            <a:extLst>
              <a:ext uri="{FF2B5EF4-FFF2-40B4-BE49-F238E27FC236}">
                <a16:creationId xmlns:a16="http://schemas.microsoft.com/office/drawing/2014/main" id="{8F07553F-D20A-A7A5-D06F-C18672DB4AE4}"/>
              </a:ext>
            </a:extLst>
          </p:cNvPr>
          <p:cNvSpPr txBox="1"/>
          <p:nvPr/>
        </p:nvSpPr>
        <p:spPr>
          <a:xfrm>
            <a:off x="4957907" y="5997808"/>
            <a:ext cx="557123" cy="276999"/>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1">
                <a:ln>
                  <a:noFill/>
                </a:ln>
                <a:solidFill>
                  <a:srgbClr val="000000"/>
                </a:solidFill>
                <a:effectLst/>
                <a:uLnTx/>
                <a:uFillTx/>
                <a:latin typeface="Times New Roman" panose="02020603050405020304" pitchFamily="18" charset="0"/>
                <a:cs typeface="Times New Roman" panose="02020603050405020304" pitchFamily="18" charset="0"/>
                <a:sym typeface="Arial"/>
              </a:rPr>
              <a:t>Kochi</a:t>
            </a:r>
          </a:p>
        </p:txBody>
      </p:sp>
      <p:sp>
        <p:nvSpPr>
          <p:cNvPr id="30" name="TextBox 29">
            <a:extLst>
              <a:ext uri="{FF2B5EF4-FFF2-40B4-BE49-F238E27FC236}">
                <a16:creationId xmlns:a16="http://schemas.microsoft.com/office/drawing/2014/main" id="{A1602B4C-EE75-6C2E-3F1E-D58FE2543A9B}"/>
              </a:ext>
            </a:extLst>
          </p:cNvPr>
          <p:cNvSpPr txBox="1"/>
          <p:nvPr/>
        </p:nvSpPr>
        <p:spPr>
          <a:xfrm>
            <a:off x="5590704" y="5881312"/>
            <a:ext cx="1012751" cy="276999"/>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1">
                <a:ln>
                  <a:noFill/>
                </a:ln>
                <a:solidFill>
                  <a:srgbClr val="000000"/>
                </a:solidFill>
                <a:effectLst/>
                <a:uLnTx/>
                <a:uFillTx/>
                <a:latin typeface="Times New Roman" panose="02020603050405020304" pitchFamily="18" charset="0"/>
                <a:cs typeface="Times New Roman" panose="02020603050405020304" pitchFamily="18" charset="0"/>
                <a:sym typeface="Arial"/>
              </a:rPr>
              <a:t>Edappally</a:t>
            </a:r>
          </a:p>
        </p:txBody>
      </p:sp>
      <p:sp>
        <p:nvSpPr>
          <p:cNvPr id="31" name="TextBox 30">
            <a:extLst>
              <a:ext uri="{FF2B5EF4-FFF2-40B4-BE49-F238E27FC236}">
                <a16:creationId xmlns:a16="http://schemas.microsoft.com/office/drawing/2014/main" id="{559C7D7C-94E2-5ACB-BC8D-EDAD660CE8DD}"/>
              </a:ext>
            </a:extLst>
          </p:cNvPr>
          <p:cNvSpPr txBox="1"/>
          <p:nvPr/>
        </p:nvSpPr>
        <p:spPr>
          <a:xfrm>
            <a:off x="3798843" y="3916115"/>
            <a:ext cx="821409" cy="276999"/>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1">
                <a:ln>
                  <a:noFill/>
                </a:ln>
                <a:solidFill>
                  <a:srgbClr val="000000"/>
                </a:solidFill>
                <a:effectLst/>
                <a:uLnTx/>
                <a:uFillTx/>
                <a:latin typeface="Times New Roman" panose="02020603050405020304" pitchFamily="18" charset="0"/>
                <a:cs typeface="Times New Roman" panose="02020603050405020304" pitchFamily="18" charset="0"/>
                <a:sym typeface="Arial"/>
              </a:rPr>
              <a:t>Jamnagar</a:t>
            </a:r>
          </a:p>
        </p:txBody>
      </p:sp>
      <p:sp>
        <p:nvSpPr>
          <p:cNvPr id="193" name="TextBox 192">
            <a:extLst>
              <a:ext uri="{FF2B5EF4-FFF2-40B4-BE49-F238E27FC236}">
                <a16:creationId xmlns:a16="http://schemas.microsoft.com/office/drawing/2014/main" id="{F17783D1-4338-A559-B997-2EB6D639F679}"/>
              </a:ext>
            </a:extLst>
          </p:cNvPr>
          <p:cNvSpPr txBox="1"/>
          <p:nvPr/>
        </p:nvSpPr>
        <p:spPr>
          <a:xfrm>
            <a:off x="5835925" y="5239643"/>
            <a:ext cx="1013607" cy="276999"/>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1">
                <a:ln>
                  <a:noFill/>
                </a:ln>
                <a:solidFill>
                  <a:srgbClr val="000000"/>
                </a:solidFill>
                <a:effectLst/>
                <a:uLnTx/>
                <a:uFillTx/>
                <a:latin typeface="Times New Roman" panose="02020603050405020304" pitchFamily="18" charset="0"/>
                <a:cs typeface="Times New Roman" panose="02020603050405020304" pitchFamily="18" charset="0"/>
                <a:sym typeface="Arial"/>
              </a:rPr>
              <a:t>Bayyavaram</a:t>
            </a:r>
          </a:p>
        </p:txBody>
      </p:sp>
      <p:sp>
        <p:nvSpPr>
          <p:cNvPr id="196" name="TextBox 195">
            <a:extLst>
              <a:ext uri="{FF2B5EF4-FFF2-40B4-BE49-F238E27FC236}">
                <a16:creationId xmlns:a16="http://schemas.microsoft.com/office/drawing/2014/main" id="{7B10443A-E74D-ACE9-283C-6EC26EC0496B}"/>
              </a:ext>
            </a:extLst>
          </p:cNvPr>
          <p:cNvSpPr txBox="1"/>
          <p:nvPr/>
        </p:nvSpPr>
        <p:spPr>
          <a:xfrm>
            <a:off x="6703469" y="4904527"/>
            <a:ext cx="1541744" cy="461665"/>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1">
                <a:ln>
                  <a:noFill/>
                </a:ln>
                <a:solidFill>
                  <a:srgbClr val="000000"/>
                </a:solidFill>
                <a:effectLst/>
                <a:uLnTx/>
                <a:uFillTx/>
                <a:latin typeface="Times New Roman" panose="02020603050405020304" pitchFamily="18" charset="0"/>
                <a:cs typeface="Times New Roman" panose="02020603050405020304" pitchFamily="18" charset="0"/>
                <a:sym typeface="Arial"/>
              </a:rPr>
              <a:t>NH16 Visakhapatnam</a:t>
            </a:r>
          </a:p>
        </p:txBody>
      </p:sp>
      <p:sp>
        <p:nvSpPr>
          <p:cNvPr id="199" name="TextBox 198">
            <a:extLst>
              <a:ext uri="{FF2B5EF4-FFF2-40B4-BE49-F238E27FC236}">
                <a16:creationId xmlns:a16="http://schemas.microsoft.com/office/drawing/2014/main" id="{8B9EE10C-F310-BBF5-FFAA-33BF99FBCD4A}"/>
              </a:ext>
            </a:extLst>
          </p:cNvPr>
          <p:cNvSpPr txBox="1"/>
          <p:nvPr/>
        </p:nvSpPr>
        <p:spPr>
          <a:xfrm>
            <a:off x="5058534" y="3511896"/>
            <a:ext cx="1013607" cy="276999"/>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1">
                <a:ln>
                  <a:noFill/>
                </a:ln>
                <a:solidFill>
                  <a:srgbClr val="000000"/>
                </a:solidFill>
                <a:effectLst/>
                <a:uLnTx/>
                <a:uFillTx/>
                <a:latin typeface="Times New Roman" panose="02020603050405020304" pitchFamily="18" charset="0"/>
                <a:cs typeface="Times New Roman" panose="02020603050405020304" pitchFamily="18" charset="0"/>
                <a:sym typeface="Arial"/>
              </a:rPr>
              <a:t>Ahmedabad</a:t>
            </a:r>
          </a:p>
        </p:txBody>
      </p:sp>
      <p:sp>
        <p:nvSpPr>
          <p:cNvPr id="202" name="TextBox 201">
            <a:extLst>
              <a:ext uri="{FF2B5EF4-FFF2-40B4-BE49-F238E27FC236}">
                <a16:creationId xmlns:a16="http://schemas.microsoft.com/office/drawing/2014/main" id="{07ABF745-83D8-8F1E-8639-B6E2307F7E6B}"/>
              </a:ext>
            </a:extLst>
          </p:cNvPr>
          <p:cNvSpPr txBox="1"/>
          <p:nvPr/>
        </p:nvSpPr>
        <p:spPr>
          <a:xfrm>
            <a:off x="4986397" y="4104965"/>
            <a:ext cx="1013607" cy="276999"/>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1">
                <a:ln>
                  <a:noFill/>
                </a:ln>
                <a:solidFill>
                  <a:srgbClr val="000000"/>
                </a:solidFill>
                <a:effectLst/>
                <a:uLnTx/>
                <a:uFillTx/>
                <a:latin typeface="Times New Roman" panose="02020603050405020304" pitchFamily="18" charset="0"/>
                <a:cs typeface="Times New Roman" panose="02020603050405020304" pitchFamily="18" charset="0"/>
                <a:sym typeface="Arial"/>
              </a:rPr>
              <a:t>Surat</a:t>
            </a:r>
          </a:p>
        </p:txBody>
      </p:sp>
      <p:sp>
        <p:nvSpPr>
          <p:cNvPr id="205" name="TextBox 204">
            <a:extLst>
              <a:ext uri="{FF2B5EF4-FFF2-40B4-BE49-F238E27FC236}">
                <a16:creationId xmlns:a16="http://schemas.microsoft.com/office/drawing/2014/main" id="{E9C186AB-E3E4-2919-3C53-BDED5C7E08EC}"/>
              </a:ext>
            </a:extLst>
          </p:cNvPr>
          <p:cNvSpPr txBox="1"/>
          <p:nvPr/>
        </p:nvSpPr>
        <p:spPr>
          <a:xfrm>
            <a:off x="5566443" y="4462125"/>
            <a:ext cx="698500" cy="276999"/>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1">
                <a:ln>
                  <a:noFill/>
                </a:ln>
                <a:solidFill>
                  <a:srgbClr val="000000"/>
                </a:solidFill>
                <a:effectLst/>
                <a:uLnTx/>
                <a:uFillTx/>
                <a:latin typeface="Times New Roman" panose="02020603050405020304" pitchFamily="18" charset="0"/>
                <a:cs typeface="Times New Roman" panose="02020603050405020304" pitchFamily="18" charset="0"/>
                <a:sym typeface="Arial"/>
              </a:rPr>
              <a:t>Pune</a:t>
            </a:r>
          </a:p>
        </p:txBody>
      </p:sp>
      <p:sp>
        <p:nvSpPr>
          <p:cNvPr id="207" name="TextBox 206">
            <a:extLst>
              <a:ext uri="{FF2B5EF4-FFF2-40B4-BE49-F238E27FC236}">
                <a16:creationId xmlns:a16="http://schemas.microsoft.com/office/drawing/2014/main" id="{84AAF283-4E7A-3142-B311-B316EA00A989}"/>
              </a:ext>
            </a:extLst>
          </p:cNvPr>
          <p:cNvSpPr txBox="1"/>
          <p:nvPr/>
        </p:nvSpPr>
        <p:spPr>
          <a:xfrm>
            <a:off x="2002971" y="5149172"/>
            <a:ext cx="1567543" cy="461665"/>
          </a:xfrm>
          <a:prstGeom prst="rect">
            <a:avLst/>
          </a:prstGeom>
          <a:noFill/>
        </p:spPr>
        <p:txBody>
          <a:bodyPr wrap="square">
            <a:spAutoFit/>
          </a:bodyPr>
          <a:lstStyle>
            <a:defPPr>
              <a:defRPr lang="en-US"/>
            </a:defPPr>
            <a:lvl1pPr marR="0" lvl="0" indent="0" defTabSz="914400" fontAlgn="auto">
              <a:lnSpc>
                <a:spcPct val="100000"/>
              </a:lnSpc>
              <a:spcBef>
                <a:spcPts val="0"/>
              </a:spcBef>
              <a:spcAft>
                <a:spcPts val="0"/>
              </a:spcAft>
              <a:buClrTx/>
              <a:buSzTx/>
              <a:buFontTx/>
              <a:buNone/>
              <a:tabLst/>
              <a:defRPr kumimoji="0" sz="1200" b="0" i="0" u="none" strike="noStrike" cap="none" spc="0" normalizeH="0" baseline="0">
                <a:ln>
                  <a:noFill/>
                </a:ln>
                <a:solidFill>
                  <a:prstClr val="black"/>
                </a:solidFill>
                <a:effectLst/>
                <a:uLnTx/>
                <a:uFillTx/>
                <a:latin typeface="Times New Roman" panose="02020603050405020304" pitchFamily="18" charset="0"/>
                <a:cs typeface="Times New Roman" panose="02020603050405020304" pitchFamily="18" charset="0"/>
              </a:defRPr>
            </a:lvl1pPr>
          </a:lstStyle>
          <a:p>
            <a:r>
              <a:rPr lang="en-IN" b="1">
                <a:solidFill>
                  <a:schemeClr val="tx2"/>
                </a:solidFill>
                <a:sym typeface="Arial"/>
              </a:rPr>
              <a:t>Kochi</a:t>
            </a:r>
          </a:p>
          <a:p>
            <a:r>
              <a:rPr lang="en-US" altLang="en-US" b="1">
                <a:solidFill>
                  <a:schemeClr val="tx2"/>
                </a:solidFill>
                <a:sym typeface="Arial"/>
              </a:rPr>
              <a:t>Retrofitting of Ships</a:t>
            </a:r>
            <a:endParaRPr lang="en-IN" b="1">
              <a:solidFill>
                <a:schemeClr val="tx2"/>
              </a:solidFill>
            </a:endParaRPr>
          </a:p>
        </p:txBody>
      </p:sp>
      <p:cxnSp>
        <p:nvCxnSpPr>
          <p:cNvPr id="210" name="Connector: Elbow 209">
            <a:extLst>
              <a:ext uri="{FF2B5EF4-FFF2-40B4-BE49-F238E27FC236}">
                <a16:creationId xmlns:a16="http://schemas.microsoft.com/office/drawing/2014/main" id="{FACD7F7C-0195-A56A-AEA1-E3F2B78ADF11}"/>
              </a:ext>
            </a:extLst>
          </p:cNvPr>
          <p:cNvCxnSpPr>
            <a:cxnSpLocks/>
            <a:endCxn id="207" idx="3"/>
          </p:cNvCxnSpPr>
          <p:nvPr/>
        </p:nvCxnSpPr>
        <p:spPr>
          <a:xfrm rot="10800000">
            <a:off x="3570514" y="5380006"/>
            <a:ext cx="1790288" cy="256249"/>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215" name="TextBox 214">
            <a:extLst>
              <a:ext uri="{FF2B5EF4-FFF2-40B4-BE49-F238E27FC236}">
                <a16:creationId xmlns:a16="http://schemas.microsoft.com/office/drawing/2014/main" id="{3681E75A-EB37-332A-C046-D7983D77AC73}"/>
              </a:ext>
            </a:extLst>
          </p:cNvPr>
          <p:cNvSpPr txBox="1"/>
          <p:nvPr/>
        </p:nvSpPr>
        <p:spPr>
          <a:xfrm>
            <a:off x="3775202" y="1906729"/>
            <a:ext cx="1110577" cy="461665"/>
          </a:xfrm>
          <a:prstGeom prst="rect">
            <a:avLst/>
          </a:prstGeom>
          <a:noFill/>
        </p:spPr>
        <p:txBody>
          <a:bodyPr wrap="square">
            <a:spAutoFit/>
          </a:bodyPr>
          <a:lstStyle>
            <a:defPPr>
              <a:defRPr lang="en-US"/>
            </a:defPPr>
            <a:lvl1pPr marR="0" lvl="0" indent="0" defTabSz="914400" fontAlgn="auto">
              <a:lnSpc>
                <a:spcPct val="100000"/>
              </a:lnSpc>
              <a:spcBef>
                <a:spcPts val="0"/>
              </a:spcBef>
              <a:spcAft>
                <a:spcPts val="0"/>
              </a:spcAft>
              <a:buClrTx/>
              <a:buSzTx/>
              <a:buFontTx/>
              <a:buNone/>
              <a:tabLst/>
              <a:defRPr kumimoji="0" sz="1200" b="1" i="0" u="none" strike="noStrike" cap="none" spc="0" normalizeH="0" baseline="0">
                <a:ln>
                  <a:noFill/>
                </a:ln>
                <a:solidFill>
                  <a:prstClr val="black"/>
                </a:solidFill>
                <a:effectLst/>
                <a:uLnTx/>
                <a:uFillTx/>
                <a:latin typeface="Times New Roman" panose="02020603050405020304" pitchFamily="18" charset="0"/>
                <a:cs typeface="Times New Roman" panose="02020603050405020304" pitchFamily="18" charset="0"/>
              </a:defRPr>
            </a:lvl1pPr>
          </a:lstStyle>
          <a:p>
            <a:r>
              <a:rPr lang="en-US">
                <a:solidFill>
                  <a:schemeClr val="tx2"/>
                </a:solidFill>
                <a:sym typeface="Arial"/>
              </a:rPr>
              <a:t>Hazira</a:t>
            </a:r>
          </a:p>
          <a:p>
            <a:r>
              <a:rPr lang="en-US">
                <a:solidFill>
                  <a:schemeClr val="tx2"/>
                </a:solidFill>
              </a:rPr>
              <a:t>Steel Plant</a:t>
            </a:r>
            <a:endParaRPr lang="en-IN">
              <a:solidFill>
                <a:schemeClr val="tx2"/>
              </a:solidFill>
              <a:sym typeface="Arial"/>
            </a:endParaRPr>
          </a:p>
        </p:txBody>
      </p:sp>
      <p:sp>
        <p:nvSpPr>
          <p:cNvPr id="216" name="Rectangle 215">
            <a:extLst>
              <a:ext uri="{FF2B5EF4-FFF2-40B4-BE49-F238E27FC236}">
                <a16:creationId xmlns:a16="http://schemas.microsoft.com/office/drawing/2014/main" id="{0698DAF8-F301-3D72-EEA0-8C3188826A3E}"/>
              </a:ext>
            </a:extLst>
          </p:cNvPr>
          <p:cNvSpPr/>
          <p:nvPr/>
        </p:nvSpPr>
        <p:spPr>
          <a:xfrm>
            <a:off x="257431" y="1208726"/>
            <a:ext cx="2888397" cy="216467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200" b="0" i="0" u="none" strike="noStrike" kern="0" cap="none" spc="0" normalizeH="0" baseline="0" noProof="0">
              <a:ln>
                <a:noFill/>
              </a:ln>
              <a:solidFill>
                <a:srgbClr val="000000"/>
              </a:solidFill>
              <a:effectLst/>
              <a:uLnTx/>
              <a:uFillTx/>
              <a:latin typeface="Times New Roman" panose="02020603050405020304" pitchFamily="18" charset="0"/>
              <a:cs typeface="Times New Roman" panose="02020603050405020304" pitchFamily="18" charset="0"/>
              <a:sym typeface="Arial"/>
            </a:endParaRPr>
          </a:p>
        </p:txBody>
      </p:sp>
      <p:grpSp>
        <p:nvGrpSpPr>
          <p:cNvPr id="217" name="Group 216">
            <a:extLst>
              <a:ext uri="{FF2B5EF4-FFF2-40B4-BE49-F238E27FC236}">
                <a16:creationId xmlns:a16="http://schemas.microsoft.com/office/drawing/2014/main" id="{D616CAC9-CD29-8402-5E46-DFA45A5516D7}"/>
              </a:ext>
            </a:extLst>
          </p:cNvPr>
          <p:cNvGrpSpPr/>
          <p:nvPr/>
        </p:nvGrpSpPr>
        <p:grpSpPr>
          <a:xfrm>
            <a:off x="376011" y="1546827"/>
            <a:ext cx="2759485" cy="1767659"/>
            <a:chOff x="510301" y="605153"/>
            <a:chExt cx="3509376" cy="2616380"/>
          </a:xfrm>
        </p:grpSpPr>
        <p:cxnSp>
          <p:nvCxnSpPr>
            <p:cNvPr id="218" name="Straight Connector 217">
              <a:extLst>
                <a:ext uri="{FF2B5EF4-FFF2-40B4-BE49-F238E27FC236}">
                  <a16:creationId xmlns:a16="http://schemas.microsoft.com/office/drawing/2014/main" id="{F11452BC-1368-E55B-9EB9-07DB1D412D90}"/>
                </a:ext>
              </a:extLst>
            </p:cNvPr>
            <p:cNvCxnSpPr/>
            <p:nvPr/>
          </p:nvCxnSpPr>
          <p:spPr>
            <a:xfrm>
              <a:off x="510736" y="845820"/>
              <a:ext cx="914400" cy="0"/>
            </a:xfrm>
            <a:prstGeom prst="line">
              <a:avLst/>
            </a:prstGeom>
            <a:ln w="76200">
              <a:solidFill>
                <a:srgbClr val="0070C0"/>
              </a:solidFill>
            </a:ln>
          </p:spPr>
          <p:style>
            <a:lnRef idx="2">
              <a:schemeClr val="accent1"/>
            </a:lnRef>
            <a:fillRef idx="0">
              <a:schemeClr val="accent1"/>
            </a:fillRef>
            <a:effectRef idx="1">
              <a:schemeClr val="accent1"/>
            </a:effectRef>
            <a:fontRef idx="minor">
              <a:schemeClr val="tx1"/>
            </a:fontRef>
          </p:style>
        </p:cxnSp>
        <p:sp>
          <p:nvSpPr>
            <p:cNvPr id="219" name="TextBox 218">
              <a:extLst>
                <a:ext uri="{FF2B5EF4-FFF2-40B4-BE49-F238E27FC236}">
                  <a16:creationId xmlns:a16="http://schemas.microsoft.com/office/drawing/2014/main" id="{AEDA7129-9141-9831-98E1-D7DA4D6E2E74}"/>
                </a:ext>
              </a:extLst>
            </p:cNvPr>
            <p:cNvSpPr txBox="1"/>
            <p:nvPr/>
          </p:nvSpPr>
          <p:spPr>
            <a:xfrm>
              <a:off x="1484829" y="605153"/>
              <a:ext cx="2249965" cy="683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IN" sz="1200" b="1" i="0" u="none" strike="noStrike" kern="0" cap="none" spc="0" normalizeH="0" baseline="0" noProof="0">
                  <a:ln>
                    <a:noFill/>
                  </a:ln>
                  <a:solidFill>
                    <a:srgbClr val="000000"/>
                  </a:solidFill>
                  <a:effectLst/>
                  <a:uLnTx/>
                  <a:uFillTx/>
                  <a:latin typeface="Times New Roman" panose="02020603050405020304" pitchFamily="18" charset="0"/>
                  <a:cs typeface="Times New Roman" panose="02020603050405020304" pitchFamily="18" charset="0"/>
                  <a:sym typeface="Arial"/>
                </a:rPr>
                <a:t>NTPC (With Buses manufactured by AL</a:t>
              </a:r>
            </a:p>
          </p:txBody>
        </p:sp>
        <p:cxnSp>
          <p:nvCxnSpPr>
            <p:cNvPr id="220" name="Straight Connector 219">
              <a:extLst>
                <a:ext uri="{FF2B5EF4-FFF2-40B4-BE49-F238E27FC236}">
                  <a16:creationId xmlns:a16="http://schemas.microsoft.com/office/drawing/2014/main" id="{6B7F7A86-70A9-9C3B-6FB7-FC3749421FCE}"/>
                </a:ext>
              </a:extLst>
            </p:cNvPr>
            <p:cNvCxnSpPr/>
            <p:nvPr/>
          </p:nvCxnSpPr>
          <p:spPr>
            <a:xfrm>
              <a:off x="516131" y="1500430"/>
              <a:ext cx="914400" cy="0"/>
            </a:xfrm>
            <a:prstGeom prst="line">
              <a:avLst/>
            </a:prstGeom>
            <a:ln w="76200">
              <a:solidFill>
                <a:srgbClr val="C04F15"/>
              </a:solidFill>
            </a:ln>
          </p:spPr>
          <p:style>
            <a:lnRef idx="2">
              <a:schemeClr val="accent1"/>
            </a:lnRef>
            <a:fillRef idx="0">
              <a:schemeClr val="accent1"/>
            </a:fillRef>
            <a:effectRef idx="1">
              <a:schemeClr val="accent1"/>
            </a:effectRef>
            <a:fontRef idx="minor">
              <a:schemeClr val="tx1"/>
            </a:fontRef>
          </p:style>
        </p:cxnSp>
        <p:sp>
          <p:nvSpPr>
            <p:cNvPr id="221" name="TextBox 220">
              <a:extLst>
                <a:ext uri="{FF2B5EF4-FFF2-40B4-BE49-F238E27FC236}">
                  <a16:creationId xmlns:a16="http://schemas.microsoft.com/office/drawing/2014/main" id="{46760E00-D98D-3287-7A57-7FEF47D0BCB4}"/>
                </a:ext>
              </a:extLst>
            </p:cNvPr>
            <p:cNvSpPr txBox="1"/>
            <p:nvPr/>
          </p:nvSpPr>
          <p:spPr>
            <a:xfrm>
              <a:off x="1484829" y="1331153"/>
              <a:ext cx="2534848" cy="409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IN" sz="1200" b="1" i="0" u="none" strike="noStrike" kern="0" cap="none" spc="0" normalizeH="0" baseline="0" noProof="0">
                  <a:ln>
                    <a:noFill/>
                  </a:ln>
                  <a:solidFill>
                    <a:srgbClr val="000000"/>
                  </a:solidFill>
                  <a:effectLst/>
                  <a:uLnTx/>
                  <a:uFillTx/>
                  <a:latin typeface="Times New Roman" panose="02020603050405020304" pitchFamily="18" charset="0"/>
                  <a:cs typeface="Times New Roman" panose="02020603050405020304" pitchFamily="18" charset="0"/>
                  <a:sym typeface="Arial"/>
                </a:rPr>
                <a:t>Tata Motors + IOCL</a:t>
              </a:r>
            </a:p>
          </p:txBody>
        </p:sp>
        <p:cxnSp>
          <p:nvCxnSpPr>
            <p:cNvPr id="222" name="Straight Connector 221">
              <a:extLst>
                <a:ext uri="{FF2B5EF4-FFF2-40B4-BE49-F238E27FC236}">
                  <a16:creationId xmlns:a16="http://schemas.microsoft.com/office/drawing/2014/main" id="{AA7B3785-4C65-A543-AF62-1B5B5D3CB2B8}"/>
                </a:ext>
              </a:extLst>
            </p:cNvPr>
            <p:cNvCxnSpPr/>
            <p:nvPr/>
          </p:nvCxnSpPr>
          <p:spPr>
            <a:xfrm>
              <a:off x="522528" y="2029058"/>
              <a:ext cx="914400" cy="0"/>
            </a:xfrm>
            <a:prstGeom prst="line">
              <a:avLst/>
            </a:prstGeom>
            <a:ln w="76200">
              <a:solidFill>
                <a:srgbClr val="00B050"/>
              </a:solidFill>
            </a:ln>
          </p:spPr>
          <p:style>
            <a:lnRef idx="2">
              <a:schemeClr val="accent1"/>
            </a:lnRef>
            <a:fillRef idx="0">
              <a:schemeClr val="accent1"/>
            </a:fillRef>
            <a:effectRef idx="1">
              <a:schemeClr val="accent1"/>
            </a:effectRef>
            <a:fontRef idx="minor">
              <a:schemeClr val="tx1"/>
            </a:fontRef>
          </p:style>
        </p:cxnSp>
        <p:sp>
          <p:nvSpPr>
            <p:cNvPr id="223" name="TextBox 222">
              <a:extLst>
                <a:ext uri="{FF2B5EF4-FFF2-40B4-BE49-F238E27FC236}">
                  <a16:creationId xmlns:a16="http://schemas.microsoft.com/office/drawing/2014/main" id="{D7A7462D-2FE5-506D-335A-98F371F7367E}"/>
                </a:ext>
              </a:extLst>
            </p:cNvPr>
            <p:cNvSpPr txBox="1"/>
            <p:nvPr/>
          </p:nvSpPr>
          <p:spPr>
            <a:xfrm>
              <a:off x="1491226" y="1859781"/>
              <a:ext cx="2249965" cy="4079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IN" sz="1200" b="1" i="0" u="none" strike="noStrike" kern="0" cap="none" spc="0" normalizeH="0" baseline="0" noProof="0">
                  <a:ln>
                    <a:noFill/>
                  </a:ln>
                  <a:solidFill>
                    <a:srgbClr val="000000"/>
                  </a:solidFill>
                  <a:effectLst/>
                  <a:uLnTx/>
                  <a:uFillTx/>
                  <a:latin typeface="Times New Roman" panose="02020603050405020304" pitchFamily="18" charset="0"/>
                  <a:cs typeface="Times New Roman" panose="02020603050405020304" pitchFamily="18" charset="0"/>
                  <a:sym typeface="Arial"/>
                </a:rPr>
                <a:t>ANERT + BPCL</a:t>
              </a:r>
            </a:p>
          </p:txBody>
        </p:sp>
        <p:cxnSp>
          <p:nvCxnSpPr>
            <p:cNvPr id="224" name="Straight Connector 223">
              <a:extLst>
                <a:ext uri="{FF2B5EF4-FFF2-40B4-BE49-F238E27FC236}">
                  <a16:creationId xmlns:a16="http://schemas.microsoft.com/office/drawing/2014/main" id="{5FAC2ED1-CF5E-E747-FC35-C390A02B42FC}"/>
                </a:ext>
              </a:extLst>
            </p:cNvPr>
            <p:cNvCxnSpPr/>
            <p:nvPr/>
          </p:nvCxnSpPr>
          <p:spPr>
            <a:xfrm>
              <a:off x="510301" y="2519767"/>
              <a:ext cx="914400" cy="0"/>
            </a:xfrm>
            <a:prstGeom prst="line">
              <a:avLst/>
            </a:prstGeom>
            <a:ln w="76200">
              <a:solidFill>
                <a:schemeClr val="accent6">
                  <a:lumMod val="50000"/>
                </a:schemeClr>
              </a:solidFill>
            </a:ln>
          </p:spPr>
          <p:style>
            <a:lnRef idx="2">
              <a:schemeClr val="accent1"/>
            </a:lnRef>
            <a:fillRef idx="0">
              <a:schemeClr val="accent1"/>
            </a:fillRef>
            <a:effectRef idx="1">
              <a:schemeClr val="accent1"/>
            </a:effectRef>
            <a:fontRef idx="minor">
              <a:schemeClr val="tx1"/>
            </a:fontRef>
          </p:style>
        </p:cxnSp>
        <p:sp>
          <p:nvSpPr>
            <p:cNvPr id="225" name="TextBox 224">
              <a:extLst>
                <a:ext uri="{FF2B5EF4-FFF2-40B4-BE49-F238E27FC236}">
                  <a16:creationId xmlns:a16="http://schemas.microsoft.com/office/drawing/2014/main" id="{B64C6866-CD33-CC7F-16EB-60F6CF319998}"/>
                </a:ext>
              </a:extLst>
            </p:cNvPr>
            <p:cNvSpPr txBox="1"/>
            <p:nvPr/>
          </p:nvSpPr>
          <p:spPr>
            <a:xfrm>
              <a:off x="1484829" y="2339376"/>
              <a:ext cx="2249965" cy="4079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IN" sz="1200" b="1" i="0" u="none" strike="noStrike" kern="0" cap="none" spc="0" normalizeH="0" baseline="0" noProof="0">
                  <a:ln>
                    <a:noFill/>
                  </a:ln>
                  <a:solidFill>
                    <a:srgbClr val="000000"/>
                  </a:solidFill>
                  <a:effectLst/>
                  <a:uLnTx/>
                  <a:uFillTx/>
                  <a:latin typeface="Times New Roman" panose="02020603050405020304" pitchFamily="18" charset="0"/>
                  <a:cs typeface="Times New Roman" panose="02020603050405020304" pitchFamily="18" charset="0"/>
                  <a:sym typeface="Arial"/>
                </a:rPr>
                <a:t>RIL + AL</a:t>
              </a:r>
            </a:p>
          </p:txBody>
        </p:sp>
        <p:cxnSp>
          <p:nvCxnSpPr>
            <p:cNvPr id="226" name="Straight Connector 225">
              <a:extLst>
                <a:ext uri="{FF2B5EF4-FFF2-40B4-BE49-F238E27FC236}">
                  <a16:creationId xmlns:a16="http://schemas.microsoft.com/office/drawing/2014/main" id="{9AA117F5-C0D1-ABAC-4B7A-D9613C703471}"/>
                </a:ext>
              </a:extLst>
            </p:cNvPr>
            <p:cNvCxnSpPr/>
            <p:nvPr/>
          </p:nvCxnSpPr>
          <p:spPr>
            <a:xfrm>
              <a:off x="522528" y="2982895"/>
              <a:ext cx="914400" cy="0"/>
            </a:xfrm>
            <a:prstGeom prst="line">
              <a:avLst/>
            </a:prstGeom>
            <a:ln w="76200">
              <a:solidFill>
                <a:srgbClr val="FFC000"/>
              </a:solidFill>
            </a:ln>
          </p:spPr>
          <p:style>
            <a:lnRef idx="2">
              <a:schemeClr val="accent1"/>
            </a:lnRef>
            <a:fillRef idx="0">
              <a:schemeClr val="accent1"/>
            </a:fillRef>
            <a:effectRef idx="1">
              <a:schemeClr val="accent1"/>
            </a:effectRef>
            <a:fontRef idx="minor">
              <a:schemeClr val="tx1"/>
            </a:fontRef>
          </p:style>
        </p:cxnSp>
        <p:sp>
          <p:nvSpPr>
            <p:cNvPr id="227" name="TextBox 226">
              <a:extLst>
                <a:ext uri="{FF2B5EF4-FFF2-40B4-BE49-F238E27FC236}">
                  <a16:creationId xmlns:a16="http://schemas.microsoft.com/office/drawing/2014/main" id="{280DB617-C573-8E84-ADF7-9CD5B0B9854B}"/>
                </a:ext>
              </a:extLst>
            </p:cNvPr>
            <p:cNvSpPr txBox="1"/>
            <p:nvPr/>
          </p:nvSpPr>
          <p:spPr>
            <a:xfrm>
              <a:off x="1491226" y="2813618"/>
              <a:ext cx="2249965" cy="4079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IN" sz="1200" b="1" i="0" u="none" strike="noStrike" kern="0" cap="none" spc="0" normalizeH="0" baseline="0" noProof="0">
                  <a:ln>
                    <a:noFill/>
                  </a:ln>
                  <a:solidFill>
                    <a:srgbClr val="000000"/>
                  </a:solidFill>
                  <a:effectLst/>
                  <a:uLnTx/>
                  <a:uFillTx/>
                  <a:latin typeface="Times New Roman" panose="02020603050405020304" pitchFamily="18" charset="0"/>
                  <a:cs typeface="Times New Roman" panose="02020603050405020304" pitchFamily="18" charset="0"/>
                  <a:sym typeface="Arial"/>
                </a:rPr>
                <a:t>HPCL + Volvo</a:t>
              </a:r>
            </a:p>
          </p:txBody>
        </p:sp>
      </p:grpSp>
      <p:sp>
        <p:nvSpPr>
          <p:cNvPr id="228" name="TextBox 227">
            <a:extLst>
              <a:ext uri="{FF2B5EF4-FFF2-40B4-BE49-F238E27FC236}">
                <a16:creationId xmlns:a16="http://schemas.microsoft.com/office/drawing/2014/main" id="{51BAE64F-E680-4089-900C-B816685AB419}"/>
              </a:ext>
            </a:extLst>
          </p:cNvPr>
          <p:cNvSpPr txBox="1"/>
          <p:nvPr/>
        </p:nvSpPr>
        <p:spPr>
          <a:xfrm>
            <a:off x="221253" y="1247434"/>
            <a:ext cx="286370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000000"/>
                </a:solidFill>
                <a:effectLst/>
                <a:uLnTx/>
                <a:uFillTx/>
                <a:latin typeface="Times New Roman" panose="02020603050405020304" pitchFamily="18" charset="0"/>
                <a:ea typeface="Tahoma" panose="020B0604030504040204" pitchFamily="34" charset="0"/>
                <a:cs typeface="Times New Roman" panose="02020603050405020304" pitchFamily="18" charset="0"/>
                <a:sym typeface="Arial"/>
              </a:rPr>
              <a:t>Transport Consortium Routes</a:t>
            </a:r>
            <a:endParaRPr kumimoji="0" lang="en-IN" sz="1400" b="1" i="0" u="none" strike="noStrike" kern="0" cap="none" spc="0" normalizeH="0" baseline="0" noProof="0">
              <a:ln>
                <a:noFill/>
              </a:ln>
              <a:solidFill>
                <a:srgbClr val="000000"/>
              </a:solidFill>
              <a:effectLst/>
              <a:uLnTx/>
              <a:uFillTx/>
              <a:latin typeface="Times New Roman" panose="02020603050405020304" pitchFamily="18" charset="0"/>
              <a:cs typeface="Times New Roman" panose="02020603050405020304" pitchFamily="18" charset="0"/>
              <a:sym typeface="Arial"/>
            </a:endParaRPr>
          </a:p>
        </p:txBody>
      </p:sp>
      <p:grpSp>
        <p:nvGrpSpPr>
          <p:cNvPr id="229" name="Group 228">
            <a:extLst>
              <a:ext uri="{FF2B5EF4-FFF2-40B4-BE49-F238E27FC236}">
                <a16:creationId xmlns:a16="http://schemas.microsoft.com/office/drawing/2014/main" id="{9D1CEEAB-10D2-4BE7-5B6E-9346B838E93F}"/>
              </a:ext>
            </a:extLst>
          </p:cNvPr>
          <p:cNvGrpSpPr/>
          <p:nvPr/>
        </p:nvGrpSpPr>
        <p:grpSpPr>
          <a:xfrm>
            <a:off x="251139" y="3488370"/>
            <a:ext cx="2906459" cy="1088283"/>
            <a:chOff x="372962" y="3090124"/>
            <a:chExt cx="2906459" cy="1088283"/>
          </a:xfrm>
        </p:grpSpPr>
        <p:sp>
          <p:nvSpPr>
            <p:cNvPr id="230" name="Rectangle 229">
              <a:extLst>
                <a:ext uri="{FF2B5EF4-FFF2-40B4-BE49-F238E27FC236}">
                  <a16:creationId xmlns:a16="http://schemas.microsoft.com/office/drawing/2014/main" id="{4996E345-EB1E-0355-C935-34D8A259C317}"/>
                </a:ext>
              </a:extLst>
            </p:cNvPr>
            <p:cNvSpPr/>
            <p:nvPr/>
          </p:nvSpPr>
          <p:spPr>
            <a:xfrm>
              <a:off x="372962" y="3090124"/>
              <a:ext cx="2906459" cy="1088283"/>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200" b="0" i="0" u="none" strike="noStrike" kern="0" cap="none" spc="0" normalizeH="0" baseline="0" noProof="0">
                <a:ln>
                  <a:noFill/>
                </a:ln>
                <a:solidFill>
                  <a:srgbClr val="000000"/>
                </a:solidFill>
                <a:effectLst/>
                <a:uLnTx/>
                <a:uFillTx/>
                <a:latin typeface="Times New Roman" panose="02020603050405020304" pitchFamily="18" charset="0"/>
                <a:cs typeface="Times New Roman" panose="02020603050405020304" pitchFamily="18" charset="0"/>
                <a:sym typeface="Arial"/>
              </a:endParaRPr>
            </a:p>
          </p:txBody>
        </p:sp>
        <p:pic>
          <p:nvPicPr>
            <p:cNvPr id="231" name="Graphic 230" descr="Production with solid fill">
              <a:hlinkClick r:id="" action="ppaction://noaction"/>
              <a:extLst>
                <a:ext uri="{FF2B5EF4-FFF2-40B4-BE49-F238E27FC236}">
                  <a16:creationId xmlns:a16="http://schemas.microsoft.com/office/drawing/2014/main" id="{16F64E72-CCA1-E130-A53D-A48973782D8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44531" y="3220036"/>
              <a:ext cx="394749" cy="394749"/>
            </a:xfrm>
            <a:prstGeom prst="rect">
              <a:avLst/>
            </a:prstGeom>
          </p:spPr>
        </p:pic>
        <p:pic>
          <p:nvPicPr>
            <p:cNvPr id="232" name="Graphic 231" descr="Cruise ship with solid fill">
              <a:extLst>
                <a:ext uri="{FF2B5EF4-FFF2-40B4-BE49-F238E27FC236}">
                  <a16:creationId xmlns:a16="http://schemas.microsoft.com/office/drawing/2014/main" id="{D04DAAA3-7E5B-822F-B491-002E0562E26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99862" y="3643568"/>
              <a:ext cx="514952" cy="514952"/>
            </a:xfrm>
            <a:prstGeom prst="rect">
              <a:avLst/>
            </a:prstGeom>
          </p:spPr>
        </p:pic>
      </p:grpSp>
      <p:sp>
        <p:nvSpPr>
          <p:cNvPr id="233" name="TextBox 232">
            <a:extLst>
              <a:ext uri="{FF2B5EF4-FFF2-40B4-BE49-F238E27FC236}">
                <a16:creationId xmlns:a16="http://schemas.microsoft.com/office/drawing/2014/main" id="{156F96B1-E5CA-2EEB-5E11-E80DE78D16AB}"/>
              </a:ext>
            </a:extLst>
          </p:cNvPr>
          <p:cNvSpPr txBox="1"/>
          <p:nvPr/>
        </p:nvSpPr>
        <p:spPr>
          <a:xfrm>
            <a:off x="1701629" y="3631911"/>
            <a:ext cx="103142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IN" sz="1200" b="1" i="0" u="none" strike="noStrike" kern="0" cap="none" spc="0" normalizeH="0" baseline="0" noProof="0">
                <a:ln>
                  <a:noFill/>
                </a:ln>
                <a:solidFill>
                  <a:srgbClr val="000000"/>
                </a:solidFill>
                <a:effectLst/>
                <a:uLnTx/>
                <a:uFillTx/>
                <a:latin typeface="Times New Roman" panose="02020603050405020304" pitchFamily="18" charset="0"/>
                <a:cs typeface="Times New Roman" panose="02020603050405020304" pitchFamily="18" charset="0"/>
                <a:sym typeface="Arial"/>
              </a:rPr>
              <a:t>Shipping</a:t>
            </a:r>
          </a:p>
        </p:txBody>
      </p:sp>
      <p:sp>
        <p:nvSpPr>
          <p:cNvPr id="234" name="TextBox 233">
            <a:extLst>
              <a:ext uri="{FF2B5EF4-FFF2-40B4-BE49-F238E27FC236}">
                <a16:creationId xmlns:a16="http://schemas.microsoft.com/office/drawing/2014/main" id="{DE1389E6-A90B-7B95-EDA4-EE0216255968}"/>
              </a:ext>
            </a:extLst>
          </p:cNvPr>
          <p:cNvSpPr txBox="1"/>
          <p:nvPr/>
        </p:nvSpPr>
        <p:spPr>
          <a:xfrm>
            <a:off x="1701629" y="4171646"/>
            <a:ext cx="71732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IN" sz="1200" b="1" i="0" u="none" strike="noStrike" kern="0" cap="none" spc="0" normalizeH="0" baseline="0" noProof="0">
                <a:ln>
                  <a:noFill/>
                </a:ln>
                <a:solidFill>
                  <a:srgbClr val="000000"/>
                </a:solidFill>
                <a:effectLst/>
                <a:uLnTx/>
                <a:uFillTx/>
                <a:latin typeface="Times New Roman" panose="02020603050405020304" pitchFamily="18" charset="0"/>
                <a:cs typeface="Times New Roman" panose="02020603050405020304" pitchFamily="18" charset="0"/>
                <a:sym typeface="Arial"/>
              </a:rPr>
              <a:t>Steel</a:t>
            </a:r>
          </a:p>
        </p:txBody>
      </p:sp>
      <p:cxnSp>
        <p:nvCxnSpPr>
          <p:cNvPr id="236" name="Connector: Elbow 235">
            <a:extLst>
              <a:ext uri="{FF2B5EF4-FFF2-40B4-BE49-F238E27FC236}">
                <a16:creationId xmlns:a16="http://schemas.microsoft.com/office/drawing/2014/main" id="{25FD46F0-261E-5242-21A1-DCF1E4B8591F}"/>
              </a:ext>
            </a:extLst>
          </p:cNvPr>
          <p:cNvCxnSpPr>
            <a:cxnSpLocks/>
            <a:endCxn id="215" idx="2"/>
          </p:cNvCxnSpPr>
          <p:nvPr/>
        </p:nvCxnSpPr>
        <p:spPr>
          <a:xfrm rot="16200000" flipV="1">
            <a:off x="3953835" y="2745050"/>
            <a:ext cx="1048700" cy="29538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239" name="TextBox 238">
            <a:extLst>
              <a:ext uri="{FF2B5EF4-FFF2-40B4-BE49-F238E27FC236}">
                <a16:creationId xmlns:a16="http://schemas.microsoft.com/office/drawing/2014/main" id="{DCC5C259-CAF7-8112-23C2-8072A4A3492E}"/>
              </a:ext>
            </a:extLst>
          </p:cNvPr>
          <p:cNvSpPr txBox="1"/>
          <p:nvPr/>
        </p:nvSpPr>
        <p:spPr>
          <a:xfrm>
            <a:off x="6461023" y="1399392"/>
            <a:ext cx="1282491" cy="461665"/>
          </a:xfrm>
          <a:prstGeom prst="rect">
            <a:avLst/>
          </a:prstGeom>
          <a:noFill/>
        </p:spPr>
        <p:txBody>
          <a:bodyPr wrap="square">
            <a:spAutoFit/>
          </a:bodyPr>
          <a:lstStyle>
            <a:defPPr>
              <a:defRPr lang="en-US"/>
            </a:defPPr>
            <a:lvl1pPr marR="0" lvl="0" indent="0" defTabSz="914400" fontAlgn="auto">
              <a:lnSpc>
                <a:spcPct val="100000"/>
              </a:lnSpc>
              <a:spcBef>
                <a:spcPts val="0"/>
              </a:spcBef>
              <a:spcAft>
                <a:spcPts val="0"/>
              </a:spcAft>
              <a:buClrTx/>
              <a:buSzTx/>
              <a:buFontTx/>
              <a:buNone/>
              <a:tabLst/>
              <a:defRPr kumimoji="0" sz="1200" b="1" i="0" u="none" strike="noStrike" cap="none" spc="0" normalizeH="0" baseline="0">
                <a:ln>
                  <a:noFill/>
                </a:ln>
                <a:solidFill>
                  <a:prstClr val="black"/>
                </a:solidFill>
                <a:effectLst/>
                <a:uLnTx/>
                <a:uFillTx/>
                <a:latin typeface="Times New Roman" panose="02020603050405020304" pitchFamily="18" charset="0"/>
                <a:cs typeface="Times New Roman" panose="02020603050405020304" pitchFamily="18" charset="0"/>
              </a:defRPr>
            </a:lvl1pPr>
          </a:lstStyle>
          <a:p>
            <a:r>
              <a:rPr lang="en-IN">
                <a:solidFill>
                  <a:schemeClr val="tx2"/>
                </a:solidFill>
                <a:sym typeface="Arial"/>
              </a:rPr>
              <a:t>Chhattisgarh</a:t>
            </a:r>
          </a:p>
          <a:p>
            <a:r>
              <a:rPr lang="en-IN">
                <a:solidFill>
                  <a:schemeClr val="tx2"/>
                </a:solidFill>
              </a:rPr>
              <a:t>Steel Plant</a:t>
            </a:r>
            <a:endParaRPr lang="en-IN">
              <a:solidFill>
                <a:schemeClr val="tx2"/>
              </a:solidFill>
              <a:sym typeface="Arial"/>
            </a:endParaRPr>
          </a:p>
        </p:txBody>
      </p:sp>
      <p:sp>
        <p:nvSpPr>
          <p:cNvPr id="241" name="TextBox 240">
            <a:extLst>
              <a:ext uri="{FF2B5EF4-FFF2-40B4-BE49-F238E27FC236}">
                <a16:creationId xmlns:a16="http://schemas.microsoft.com/office/drawing/2014/main" id="{6FEC42E3-1B6C-05E8-377A-76F64625AB5F}"/>
              </a:ext>
            </a:extLst>
          </p:cNvPr>
          <p:cNvSpPr txBox="1"/>
          <p:nvPr/>
        </p:nvSpPr>
        <p:spPr>
          <a:xfrm>
            <a:off x="7160299" y="2008492"/>
            <a:ext cx="987727" cy="461665"/>
          </a:xfrm>
          <a:prstGeom prst="rect">
            <a:avLst/>
          </a:prstGeom>
          <a:noFill/>
        </p:spPr>
        <p:txBody>
          <a:bodyPr wrap="square">
            <a:spAutoFit/>
          </a:bodyPr>
          <a:lstStyle>
            <a:defPPr>
              <a:defRPr lang="en-US"/>
            </a:defPPr>
            <a:lvl1pPr marR="0" lvl="0" indent="0" defTabSz="914400" fontAlgn="auto">
              <a:lnSpc>
                <a:spcPct val="100000"/>
              </a:lnSpc>
              <a:spcBef>
                <a:spcPts val="0"/>
              </a:spcBef>
              <a:spcAft>
                <a:spcPts val="0"/>
              </a:spcAft>
              <a:buClrTx/>
              <a:buSzTx/>
              <a:buFontTx/>
              <a:buNone/>
              <a:tabLst/>
              <a:defRPr kumimoji="0" sz="1200" b="1" i="0" u="none" strike="noStrike" cap="none" spc="0" normalizeH="0" baseline="0">
                <a:ln>
                  <a:noFill/>
                </a:ln>
                <a:solidFill>
                  <a:prstClr val="black"/>
                </a:solidFill>
                <a:effectLst/>
                <a:uLnTx/>
                <a:uFillTx/>
                <a:latin typeface="Times New Roman" panose="02020603050405020304" pitchFamily="18" charset="0"/>
                <a:cs typeface="Times New Roman" panose="02020603050405020304" pitchFamily="18" charset="0"/>
              </a:defRPr>
            </a:lvl1pPr>
          </a:lstStyle>
          <a:p>
            <a:r>
              <a:rPr lang="en-US">
                <a:solidFill>
                  <a:schemeClr val="tx2"/>
                </a:solidFill>
                <a:sym typeface="Arial"/>
              </a:rPr>
              <a:t>Angul</a:t>
            </a:r>
          </a:p>
          <a:p>
            <a:r>
              <a:rPr lang="en-US">
                <a:solidFill>
                  <a:schemeClr val="tx2"/>
                </a:solidFill>
              </a:rPr>
              <a:t>Steel Plant</a:t>
            </a:r>
            <a:endParaRPr lang="en-IN">
              <a:solidFill>
                <a:schemeClr val="tx2"/>
              </a:solidFill>
              <a:sym typeface="Arial"/>
            </a:endParaRPr>
          </a:p>
        </p:txBody>
      </p:sp>
      <p:sp>
        <p:nvSpPr>
          <p:cNvPr id="243" name="TextBox 242">
            <a:extLst>
              <a:ext uri="{FF2B5EF4-FFF2-40B4-BE49-F238E27FC236}">
                <a16:creationId xmlns:a16="http://schemas.microsoft.com/office/drawing/2014/main" id="{C80ACA00-2203-72CA-A761-F61382DD9FC1}"/>
              </a:ext>
            </a:extLst>
          </p:cNvPr>
          <p:cNvSpPr txBox="1"/>
          <p:nvPr/>
        </p:nvSpPr>
        <p:spPr>
          <a:xfrm>
            <a:off x="9761527" y="2721704"/>
            <a:ext cx="987727" cy="461665"/>
          </a:xfrm>
          <a:prstGeom prst="rect">
            <a:avLst/>
          </a:prstGeom>
          <a:noFill/>
        </p:spPr>
        <p:txBody>
          <a:bodyPr wrap="square">
            <a:spAutoFit/>
          </a:bodyPr>
          <a:lstStyle>
            <a:defPPr>
              <a:defRPr lang="en-US"/>
            </a:defPPr>
            <a:lvl1pPr marR="0" lvl="0" indent="0" defTabSz="914400" fontAlgn="auto">
              <a:lnSpc>
                <a:spcPct val="100000"/>
              </a:lnSpc>
              <a:spcBef>
                <a:spcPts val="0"/>
              </a:spcBef>
              <a:spcAft>
                <a:spcPts val="0"/>
              </a:spcAft>
              <a:buClrTx/>
              <a:buSzTx/>
              <a:buFontTx/>
              <a:buNone/>
              <a:tabLst/>
              <a:defRPr kumimoji="0" sz="1200" b="1" i="0" u="none" strike="noStrike" cap="none" spc="0" normalizeH="0" baseline="0">
                <a:ln>
                  <a:noFill/>
                </a:ln>
                <a:solidFill>
                  <a:prstClr val="black"/>
                </a:solidFill>
                <a:effectLst/>
                <a:uLnTx/>
                <a:uFillTx/>
                <a:latin typeface="Times New Roman" panose="02020603050405020304" pitchFamily="18" charset="0"/>
                <a:cs typeface="Times New Roman" panose="02020603050405020304" pitchFamily="18" charset="0"/>
              </a:defRPr>
            </a:lvl1pPr>
          </a:lstStyle>
          <a:p>
            <a:r>
              <a:rPr lang="en-IN">
                <a:solidFill>
                  <a:schemeClr val="tx2"/>
                </a:solidFill>
                <a:sym typeface="Arial"/>
              </a:rPr>
              <a:t>Bokaro</a:t>
            </a:r>
            <a:endParaRPr lang="en-IN">
              <a:solidFill>
                <a:schemeClr val="tx2"/>
              </a:solidFill>
            </a:endParaRPr>
          </a:p>
          <a:p>
            <a:r>
              <a:rPr lang="en-IN">
                <a:solidFill>
                  <a:schemeClr val="tx2"/>
                </a:solidFill>
                <a:sym typeface="Arial"/>
              </a:rPr>
              <a:t>S</a:t>
            </a:r>
            <a:r>
              <a:rPr lang="en-IN">
                <a:solidFill>
                  <a:schemeClr val="tx2"/>
                </a:solidFill>
              </a:rPr>
              <a:t>teel Plant</a:t>
            </a:r>
            <a:endParaRPr lang="en-IN">
              <a:solidFill>
                <a:schemeClr val="tx2"/>
              </a:solidFill>
              <a:sym typeface="Arial"/>
            </a:endParaRPr>
          </a:p>
        </p:txBody>
      </p:sp>
      <p:sp>
        <p:nvSpPr>
          <p:cNvPr id="245" name="TextBox 244">
            <a:extLst>
              <a:ext uri="{FF2B5EF4-FFF2-40B4-BE49-F238E27FC236}">
                <a16:creationId xmlns:a16="http://schemas.microsoft.com/office/drawing/2014/main" id="{4DA535DF-3B80-D122-0FFD-36981527CAED}"/>
              </a:ext>
            </a:extLst>
          </p:cNvPr>
          <p:cNvSpPr txBox="1"/>
          <p:nvPr/>
        </p:nvSpPr>
        <p:spPr>
          <a:xfrm>
            <a:off x="9761527" y="4898897"/>
            <a:ext cx="1248292" cy="461665"/>
          </a:xfrm>
          <a:prstGeom prst="rect">
            <a:avLst/>
          </a:prstGeom>
          <a:noFill/>
        </p:spPr>
        <p:txBody>
          <a:bodyPr wrap="square" rtlCol="0">
            <a:spAutoFit/>
          </a:bodyPr>
          <a:lstStyle>
            <a:defPPr>
              <a:defRPr lang="en-US"/>
            </a:defPPr>
            <a:lvl1pPr>
              <a:defRPr sz="1200" b="1">
                <a:solidFill>
                  <a:schemeClr val="tx2"/>
                </a:solidFill>
                <a:latin typeface="Times New Roman" panose="02020603050405020304" pitchFamily="18" charset="0"/>
                <a:cs typeface="Times New Roman" panose="02020603050405020304" pitchFamily="18" charset="0"/>
              </a:defRPr>
            </a:lvl1pPr>
          </a:lstStyle>
          <a:p>
            <a:r>
              <a:rPr lang="en-IN">
                <a:sym typeface="Arial"/>
              </a:rPr>
              <a:t>Chhattisgarh</a:t>
            </a:r>
          </a:p>
          <a:p>
            <a:r>
              <a:rPr lang="en-IN"/>
              <a:t>Steel Plant</a:t>
            </a:r>
            <a:endParaRPr lang="en-IN">
              <a:sym typeface="Arial"/>
            </a:endParaRPr>
          </a:p>
        </p:txBody>
      </p:sp>
      <p:sp>
        <p:nvSpPr>
          <p:cNvPr id="247" name="TextBox 246">
            <a:extLst>
              <a:ext uri="{FF2B5EF4-FFF2-40B4-BE49-F238E27FC236}">
                <a16:creationId xmlns:a16="http://schemas.microsoft.com/office/drawing/2014/main" id="{FA038C24-6842-DE77-16CA-A14EAC1D27D7}"/>
              </a:ext>
            </a:extLst>
          </p:cNvPr>
          <p:cNvSpPr txBox="1"/>
          <p:nvPr/>
        </p:nvSpPr>
        <p:spPr>
          <a:xfrm>
            <a:off x="9761527" y="3663148"/>
            <a:ext cx="2038064" cy="461665"/>
          </a:xfrm>
          <a:prstGeom prst="rect">
            <a:avLst/>
          </a:prstGeom>
          <a:noFill/>
        </p:spPr>
        <p:txBody>
          <a:bodyPr wrap="square">
            <a:spAutoFit/>
          </a:bodyPr>
          <a:lstStyle>
            <a:defPPr>
              <a:defRPr lang="en-US"/>
            </a:defPPr>
            <a:lvl1pPr marR="0" lvl="0" indent="0" defTabSz="914400" fontAlgn="auto">
              <a:lnSpc>
                <a:spcPct val="100000"/>
              </a:lnSpc>
              <a:spcBef>
                <a:spcPts val="0"/>
              </a:spcBef>
              <a:spcAft>
                <a:spcPts val="0"/>
              </a:spcAft>
              <a:buClrTx/>
              <a:buSzTx/>
              <a:buFontTx/>
              <a:buNone/>
              <a:tabLst/>
              <a:defRPr kumimoji="0" sz="1200" b="1" i="0" u="none" strike="noStrike" cap="none" spc="0" normalizeH="0" baseline="0">
                <a:ln>
                  <a:noFill/>
                </a:ln>
                <a:solidFill>
                  <a:prstClr val="black"/>
                </a:solidFill>
                <a:effectLst/>
                <a:uLnTx/>
                <a:uFillTx/>
                <a:latin typeface="Times New Roman" panose="02020603050405020304" pitchFamily="18" charset="0"/>
                <a:cs typeface="Times New Roman" panose="02020603050405020304" pitchFamily="18" charset="0"/>
              </a:defRPr>
            </a:lvl1pPr>
          </a:lstStyle>
          <a:p>
            <a:r>
              <a:rPr lang="en-IN">
                <a:solidFill>
                  <a:schemeClr val="tx2"/>
                </a:solidFill>
                <a:sym typeface="Arial"/>
              </a:rPr>
              <a:t>Kolkata</a:t>
            </a:r>
          </a:p>
          <a:p>
            <a:r>
              <a:rPr lang="en-US" altLang="en-US">
                <a:solidFill>
                  <a:schemeClr val="tx2"/>
                </a:solidFill>
                <a:sym typeface="Arial"/>
              </a:rPr>
              <a:t>Retrofitting of Ships</a:t>
            </a:r>
            <a:endParaRPr lang="en-IN">
              <a:solidFill>
                <a:schemeClr val="tx2"/>
              </a:solidFill>
              <a:sym typeface="Arial"/>
            </a:endParaRPr>
          </a:p>
        </p:txBody>
      </p:sp>
      <p:sp>
        <p:nvSpPr>
          <p:cNvPr id="249" name="TextBox 248">
            <a:extLst>
              <a:ext uri="{FF2B5EF4-FFF2-40B4-BE49-F238E27FC236}">
                <a16:creationId xmlns:a16="http://schemas.microsoft.com/office/drawing/2014/main" id="{7BFC9C82-D34A-1837-BA96-A64A69B6B308}"/>
              </a:ext>
            </a:extLst>
          </p:cNvPr>
          <p:cNvSpPr txBox="1"/>
          <p:nvPr/>
        </p:nvSpPr>
        <p:spPr>
          <a:xfrm>
            <a:off x="7599782" y="5704825"/>
            <a:ext cx="1135226" cy="461665"/>
          </a:xfrm>
          <a:prstGeom prst="rect">
            <a:avLst/>
          </a:prstGeom>
          <a:noFill/>
        </p:spPr>
        <p:txBody>
          <a:bodyPr wrap="square">
            <a:spAutoFit/>
          </a:bodyPr>
          <a:lstStyle>
            <a:defPPr>
              <a:defRPr lang="en-US"/>
            </a:defPPr>
            <a:lvl1pPr marR="0" lvl="0" indent="0" defTabSz="914400" fontAlgn="auto">
              <a:lnSpc>
                <a:spcPct val="100000"/>
              </a:lnSpc>
              <a:spcBef>
                <a:spcPts val="0"/>
              </a:spcBef>
              <a:spcAft>
                <a:spcPts val="0"/>
              </a:spcAft>
              <a:buClrTx/>
              <a:buSzTx/>
              <a:buFontTx/>
              <a:buNone/>
              <a:tabLst/>
              <a:defRPr kumimoji="0" sz="1200" b="1" i="0" u="none" strike="noStrike" cap="none" spc="0" normalizeH="0" baseline="0">
                <a:ln>
                  <a:noFill/>
                </a:ln>
                <a:solidFill>
                  <a:prstClr val="black"/>
                </a:solidFill>
                <a:effectLst/>
                <a:uLnTx/>
                <a:uFillTx/>
                <a:latin typeface="Times New Roman" panose="02020603050405020304" pitchFamily="18" charset="0"/>
                <a:cs typeface="Times New Roman" panose="02020603050405020304" pitchFamily="18" charset="0"/>
              </a:defRPr>
            </a:lvl1pPr>
          </a:lstStyle>
          <a:p>
            <a:r>
              <a:rPr lang="en-US">
                <a:solidFill>
                  <a:schemeClr val="tx2"/>
                </a:solidFill>
                <a:sym typeface="Arial"/>
              </a:rPr>
              <a:t>Vijayanagar </a:t>
            </a:r>
          </a:p>
          <a:p>
            <a:r>
              <a:rPr lang="en-US">
                <a:solidFill>
                  <a:schemeClr val="tx2"/>
                </a:solidFill>
                <a:sym typeface="Arial"/>
              </a:rPr>
              <a:t>Steel Plant</a:t>
            </a:r>
            <a:endParaRPr lang="en-IN">
              <a:solidFill>
                <a:schemeClr val="tx2"/>
              </a:solidFill>
              <a:sym typeface="Arial"/>
            </a:endParaRPr>
          </a:p>
        </p:txBody>
      </p:sp>
      <p:sp>
        <p:nvSpPr>
          <p:cNvPr id="250" name="TextBox 249">
            <a:extLst>
              <a:ext uri="{FF2B5EF4-FFF2-40B4-BE49-F238E27FC236}">
                <a16:creationId xmlns:a16="http://schemas.microsoft.com/office/drawing/2014/main" id="{E77AD2EB-8348-386E-3991-296AEFA0EF69}"/>
              </a:ext>
            </a:extLst>
          </p:cNvPr>
          <p:cNvSpPr txBox="1"/>
          <p:nvPr/>
        </p:nvSpPr>
        <p:spPr>
          <a:xfrm>
            <a:off x="7351027" y="6290752"/>
            <a:ext cx="1135226" cy="461665"/>
          </a:xfrm>
          <a:prstGeom prst="rect">
            <a:avLst/>
          </a:prstGeom>
          <a:noFill/>
        </p:spPr>
        <p:txBody>
          <a:bodyPr wrap="square" rtlCol="0">
            <a:spAutoFit/>
          </a:bodyPr>
          <a:lstStyle>
            <a:defPPr>
              <a:defRPr lang="en-US"/>
            </a:defPPr>
            <a:lvl1pPr>
              <a:defRPr sz="1600" b="1">
                <a:solidFill>
                  <a:schemeClr val="tx2"/>
                </a:solidFill>
                <a:latin typeface="Times New Roman" panose="02020603050405020304" pitchFamily="18" charset="0"/>
                <a:cs typeface="Times New Roman" panose="02020603050405020304" pitchFamily="18" charset="0"/>
              </a:defRPr>
            </a:lvl1pPr>
          </a:lstStyle>
          <a:p>
            <a:r>
              <a:rPr lang="en-US" sz="1200">
                <a:sym typeface="Arial"/>
              </a:rPr>
              <a:t>Vijayanagar </a:t>
            </a:r>
          </a:p>
          <a:p>
            <a:r>
              <a:rPr lang="en-US" sz="1200">
                <a:sym typeface="Arial"/>
              </a:rPr>
              <a:t>Steel Plant</a:t>
            </a:r>
            <a:endParaRPr lang="en-IN" sz="1200">
              <a:sym typeface="Arial"/>
            </a:endParaRPr>
          </a:p>
        </p:txBody>
      </p:sp>
      <p:cxnSp>
        <p:nvCxnSpPr>
          <p:cNvPr id="252" name="Connector: Elbow 251">
            <a:extLst>
              <a:ext uri="{FF2B5EF4-FFF2-40B4-BE49-F238E27FC236}">
                <a16:creationId xmlns:a16="http://schemas.microsoft.com/office/drawing/2014/main" id="{33D2E435-1F4F-7297-914D-D5BD04C5024E}"/>
              </a:ext>
            </a:extLst>
          </p:cNvPr>
          <p:cNvCxnSpPr>
            <a:cxnSpLocks/>
            <a:endCxn id="239" idx="2"/>
          </p:cNvCxnSpPr>
          <p:nvPr/>
        </p:nvCxnSpPr>
        <p:spPr>
          <a:xfrm rot="5400000" flipH="1" flipV="1">
            <a:off x="5989815" y="2594869"/>
            <a:ext cx="1846265" cy="37864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4" name="Connector: Elbow 253">
            <a:extLst>
              <a:ext uri="{FF2B5EF4-FFF2-40B4-BE49-F238E27FC236}">
                <a16:creationId xmlns:a16="http://schemas.microsoft.com/office/drawing/2014/main" id="{DD32B1A2-1B66-4762-71D6-D0B462BCC8A8}"/>
              </a:ext>
            </a:extLst>
          </p:cNvPr>
          <p:cNvCxnSpPr>
            <a:cxnSpLocks/>
            <a:endCxn id="241" idx="2"/>
          </p:cNvCxnSpPr>
          <p:nvPr/>
        </p:nvCxnSpPr>
        <p:spPr>
          <a:xfrm rot="5400000" flipH="1" flipV="1">
            <a:off x="6488028" y="3035816"/>
            <a:ext cx="1731794" cy="600476"/>
          </a:xfrm>
          <a:prstGeom prst="bentConnector3">
            <a:avLst>
              <a:gd name="adj1" fmla="val 6194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9" name="Connector: Elbow 258">
            <a:extLst>
              <a:ext uri="{FF2B5EF4-FFF2-40B4-BE49-F238E27FC236}">
                <a16:creationId xmlns:a16="http://schemas.microsoft.com/office/drawing/2014/main" id="{CF57A950-2890-1903-4B18-CD4B22F31B87}"/>
              </a:ext>
            </a:extLst>
          </p:cNvPr>
          <p:cNvCxnSpPr>
            <a:cxnSpLocks/>
            <a:endCxn id="243" idx="1"/>
          </p:cNvCxnSpPr>
          <p:nvPr/>
        </p:nvCxnSpPr>
        <p:spPr>
          <a:xfrm flipV="1">
            <a:off x="7228278" y="2952537"/>
            <a:ext cx="2533249" cy="436050"/>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0" name="Connector: Elbow 269">
            <a:extLst>
              <a:ext uri="{FF2B5EF4-FFF2-40B4-BE49-F238E27FC236}">
                <a16:creationId xmlns:a16="http://schemas.microsoft.com/office/drawing/2014/main" id="{0480D368-9FDB-C9AF-F27B-1FEA65F73868}"/>
              </a:ext>
            </a:extLst>
          </p:cNvPr>
          <p:cNvCxnSpPr>
            <a:endCxn id="249" idx="1"/>
          </p:cNvCxnSpPr>
          <p:nvPr/>
        </p:nvCxnSpPr>
        <p:spPr>
          <a:xfrm>
            <a:off x="5744844" y="4904527"/>
            <a:ext cx="1854938" cy="103113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2" name="Connector: Elbow 271">
            <a:extLst>
              <a:ext uri="{FF2B5EF4-FFF2-40B4-BE49-F238E27FC236}">
                <a16:creationId xmlns:a16="http://schemas.microsoft.com/office/drawing/2014/main" id="{160D5382-72BD-C247-BBD7-1FE814FA4A6F}"/>
              </a:ext>
            </a:extLst>
          </p:cNvPr>
          <p:cNvCxnSpPr>
            <a:endCxn id="250" idx="1"/>
          </p:cNvCxnSpPr>
          <p:nvPr/>
        </p:nvCxnSpPr>
        <p:spPr>
          <a:xfrm>
            <a:off x="5565337" y="5239643"/>
            <a:ext cx="1785690" cy="128194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6" name="Connector: Elbow 285">
            <a:extLst>
              <a:ext uri="{FF2B5EF4-FFF2-40B4-BE49-F238E27FC236}">
                <a16:creationId xmlns:a16="http://schemas.microsoft.com/office/drawing/2014/main" id="{450779C4-B927-4BFB-C196-2FE7531E6451}"/>
              </a:ext>
            </a:extLst>
          </p:cNvPr>
          <p:cNvCxnSpPr>
            <a:endCxn id="245" idx="1"/>
          </p:cNvCxnSpPr>
          <p:nvPr/>
        </p:nvCxnSpPr>
        <p:spPr>
          <a:xfrm>
            <a:off x="6852311" y="4514098"/>
            <a:ext cx="2909216" cy="615632"/>
          </a:xfrm>
          <a:prstGeom prst="bentConnector3">
            <a:avLst>
              <a:gd name="adj1" fmla="val 71329"/>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42371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E39B9-B914-22D6-40DA-9E9541A006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0CCE04-7A23-03FA-7B92-A47271C2BBC4}"/>
              </a:ext>
            </a:extLst>
          </p:cNvPr>
          <p:cNvSpPr>
            <a:spLocks noGrp="1"/>
          </p:cNvSpPr>
          <p:nvPr>
            <p:ph type="title"/>
          </p:nvPr>
        </p:nvSpPr>
        <p:spPr>
          <a:xfrm>
            <a:off x="367553" y="2380636"/>
            <a:ext cx="11456894" cy="2096727"/>
          </a:xfrm>
        </p:spPr>
        <p:txBody>
          <a:bodyPr>
            <a:noAutofit/>
          </a:bodyPr>
          <a:lstStyle/>
          <a:p>
            <a:r>
              <a:rPr lang="en-US" dirty="0"/>
              <a:t>Market Realignment: India’s Strategic Edge in a Changing Global Landscape</a:t>
            </a:r>
          </a:p>
        </p:txBody>
      </p:sp>
    </p:spTree>
    <p:extLst>
      <p:ext uri="{BB962C8B-B14F-4D97-AF65-F5344CB8AC3E}">
        <p14:creationId xmlns:p14="http://schemas.microsoft.com/office/powerpoint/2010/main" val="30258865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363DE5-F253-5616-C7C8-7695972B5707}"/>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89219A86-EF37-8BB7-543A-08954799050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4" imgH="405" progId="TCLayout.ActiveDocument.1">
                  <p:embed/>
                </p:oleObj>
              </mc:Choice>
              <mc:Fallback>
                <p:oleObj name="think-cell Slide" r:id="rId4" imgW="404" imgH="405" progId="TCLayout.ActiveDocument.1">
                  <p:embed/>
                  <p:pic>
                    <p:nvPicPr>
                      <p:cNvPr id="6" name="think-cell data - do not delete" hidden="1">
                        <a:extLst>
                          <a:ext uri="{FF2B5EF4-FFF2-40B4-BE49-F238E27FC236}">
                            <a16:creationId xmlns:a16="http://schemas.microsoft.com/office/drawing/2014/main" id="{89219A86-EF37-8BB7-543A-08954799050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FE9AC138-4B1B-ED1B-5894-7FBFB9E8EB15}"/>
              </a:ext>
            </a:extLst>
          </p:cNvPr>
          <p:cNvSpPr>
            <a:spLocks noGrp="1"/>
          </p:cNvSpPr>
          <p:nvPr>
            <p:ph type="title"/>
          </p:nvPr>
        </p:nvSpPr>
        <p:spPr>
          <a:xfrm>
            <a:off x="376518" y="365125"/>
            <a:ext cx="11427555" cy="921021"/>
          </a:xfrm>
        </p:spPr>
        <p:txBody>
          <a:bodyPr vert="horz">
            <a:noAutofit/>
          </a:bodyPr>
          <a:lstStyle/>
          <a:p>
            <a:r>
              <a:rPr lang="en-IN" sz="2800" b="1" noProof="0" dirty="0"/>
              <a:t>Green hydrogen moves toward strategic </a:t>
            </a:r>
            <a:r>
              <a:rPr lang="en-IN" sz="2800" b="1" dirty="0"/>
              <a:t>focus with global market recalibration</a:t>
            </a:r>
            <a:endParaRPr lang="en-IN" sz="2800" b="1" noProof="0" dirty="0"/>
          </a:p>
        </p:txBody>
      </p:sp>
      <p:sp>
        <p:nvSpPr>
          <p:cNvPr id="10" name="Slide Number Placeholder 9">
            <a:extLst>
              <a:ext uri="{FF2B5EF4-FFF2-40B4-BE49-F238E27FC236}">
                <a16:creationId xmlns:a16="http://schemas.microsoft.com/office/drawing/2014/main" id="{DE3E244B-8762-9934-8AE9-07735F99C9F4}"/>
              </a:ext>
            </a:extLst>
          </p:cNvPr>
          <p:cNvSpPr>
            <a:spLocks noGrp="1"/>
          </p:cNvSpPr>
          <p:nvPr>
            <p:ph type="sldNum" sz="quarter" idx="12"/>
          </p:nvPr>
        </p:nvSpPr>
        <p:spPr>
          <a:xfrm>
            <a:off x="11495676" y="6337560"/>
            <a:ext cx="484873" cy="365125"/>
          </a:xfrm>
        </p:spPr>
        <p:txBody>
          <a:bodyPr/>
          <a:lstStyle/>
          <a:p>
            <a:fld id="{99226923-5A89-6641-B7F4-F93E4EB9EE48}" type="slidenum">
              <a:rPr lang="en-IN" noProof="0" smtClean="0">
                <a:latin typeface="Times New Roman" panose="02020603050405020304" pitchFamily="18" charset="0"/>
                <a:ea typeface="Roboto" panose="02000000000000000000" pitchFamily="2" charset="0"/>
                <a:cs typeface="Times New Roman" panose="02020603050405020304" pitchFamily="18" charset="0"/>
              </a:rPr>
              <a:pPr/>
              <a:t>10</a:t>
            </a:fld>
            <a:endParaRPr lang="en-IN" noProof="0">
              <a:latin typeface="Times New Roman" panose="02020603050405020304" pitchFamily="18" charset="0"/>
              <a:ea typeface="Roboto" panose="02000000000000000000" pitchFamily="2" charset="0"/>
              <a:cs typeface="Times New Roman" panose="02020603050405020304" pitchFamily="18" charset="0"/>
            </a:endParaRPr>
          </a:p>
        </p:txBody>
      </p:sp>
      <p:pic>
        <p:nvPicPr>
          <p:cNvPr id="4" name="Picture 3">
            <a:extLst>
              <a:ext uri="{FF2B5EF4-FFF2-40B4-BE49-F238E27FC236}">
                <a16:creationId xmlns:a16="http://schemas.microsoft.com/office/drawing/2014/main" id="{1AEC684C-E650-BB38-8902-C306DFB3CD23}"/>
              </a:ext>
            </a:extLst>
          </p:cNvPr>
          <p:cNvPicPr>
            <a:picLocks noChangeAspect="1"/>
          </p:cNvPicPr>
          <p:nvPr/>
        </p:nvPicPr>
        <p:blipFill>
          <a:blip r:embed="rId6"/>
          <a:stretch>
            <a:fillRect/>
          </a:stretch>
        </p:blipFill>
        <p:spPr>
          <a:xfrm>
            <a:off x="5337282" y="1286146"/>
            <a:ext cx="6158394" cy="5501764"/>
          </a:xfrm>
          <a:prstGeom prst="rect">
            <a:avLst/>
          </a:prstGeom>
        </p:spPr>
      </p:pic>
      <p:sp>
        <p:nvSpPr>
          <p:cNvPr id="24" name="TextBox 23">
            <a:extLst>
              <a:ext uri="{FF2B5EF4-FFF2-40B4-BE49-F238E27FC236}">
                <a16:creationId xmlns:a16="http://schemas.microsoft.com/office/drawing/2014/main" id="{B8FD4712-A209-8377-8DA9-7E4508B93CCC}"/>
              </a:ext>
            </a:extLst>
          </p:cNvPr>
          <p:cNvSpPr txBox="1"/>
          <p:nvPr/>
        </p:nvSpPr>
        <p:spPr>
          <a:xfrm>
            <a:off x="376518" y="6492875"/>
            <a:ext cx="4792890" cy="365125"/>
          </a:xfrm>
          <a:prstGeom prst="rect">
            <a:avLst/>
          </a:prstGeom>
          <a:noFill/>
          <a:ln>
            <a:noFill/>
          </a:ln>
          <a:effectLst/>
        </p:spPr>
        <p:txBody>
          <a:bodyPr vert="horz" wrap="square" lIns="91440" tIns="45720" rIns="91440" bIns="45720" rtlCol="0" anchor="t" anchorCtr="0">
            <a:noAutofit/>
          </a:bodyPr>
          <a:lstStyle/>
          <a:p>
            <a:pPr marL="11113" marR="0" algn="l" defTabSz="914400" rtl="0" eaLnBrk="1" fontAlgn="auto" latinLnBrk="0" hangingPunct="1">
              <a:lnSpc>
                <a:spcPct val="90000"/>
              </a:lnSpc>
              <a:spcBef>
                <a:spcPct val="0"/>
              </a:spcBef>
              <a:spcAft>
                <a:spcPts val="0"/>
              </a:spcAft>
              <a:buClrTx/>
              <a:buSzTx/>
              <a:buFontTx/>
              <a:buNone/>
            </a:pPr>
            <a:r>
              <a:rPr lang="en-IN" sz="1100" dirty="0">
                <a:solidFill>
                  <a:schemeClr val="tx1">
                    <a:lumMod val="65000"/>
                    <a:lumOff val="35000"/>
                  </a:schemeClr>
                </a:solidFill>
                <a:latin typeface="Times New Roman" panose="02020603050405020304" pitchFamily="18" charset="0"/>
                <a:cs typeface="Times New Roman" panose="02020603050405020304" pitchFamily="18" charset="0"/>
              </a:rPr>
              <a:t>Source: RMI Analysis. </a:t>
            </a:r>
            <a:r>
              <a:rPr lang="en-IN" sz="1100" dirty="0">
                <a:solidFill>
                  <a:schemeClr val="tx1">
                    <a:lumMod val="65000"/>
                    <a:lumOff val="35000"/>
                  </a:schemeClr>
                </a:solidFill>
                <a:latin typeface="Times New Roman" panose="02020603050405020304" pitchFamily="18" charset="0"/>
                <a:cs typeface="Times New Roman" panose="02020603050405020304" pitchFamily="18" charset="0"/>
                <a:hlinkClick r:id="rId7">
                  <a:extLst>
                    <a:ext uri="{A12FA001-AC4F-418D-AE19-62706E023703}">
                      <ahyp:hlinkClr xmlns:ahyp="http://schemas.microsoft.com/office/drawing/2018/hyperlinkcolor" val="tx"/>
                    </a:ext>
                  </a:extLst>
                </a:hlinkClick>
              </a:rPr>
              <a:t>Unlocking India’s Green Hydrogen Exports</a:t>
            </a:r>
            <a:endParaRPr lang="en-IN" sz="1100" dirty="0">
              <a:solidFill>
                <a:schemeClr val="tx1">
                  <a:lumMod val="65000"/>
                  <a:lumOff val="35000"/>
                </a:schemeClr>
              </a:solidFill>
              <a:latin typeface="Times New Roman" panose="02020603050405020304" pitchFamily="18" charset="0"/>
              <a:cs typeface="Times New Roman" panose="02020603050405020304" pitchFamily="18" charset="0"/>
            </a:endParaRPr>
          </a:p>
        </p:txBody>
      </p:sp>
      <p:sp>
        <p:nvSpPr>
          <p:cNvPr id="29" name="Rounded Rectangle 28">
            <a:extLst>
              <a:ext uri="{FF2B5EF4-FFF2-40B4-BE49-F238E27FC236}">
                <a16:creationId xmlns:a16="http://schemas.microsoft.com/office/drawing/2014/main" id="{E355128A-0582-AC68-8512-E04E1412FFF3}"/>
              </a:ext>
            </a:extLst>
          </p:cNvPr>
          <p:cNvSpPr/>
          <p:nvPr/>
        </p:nvSpPr>
        <p:spPr>
          <a:xfrm>
            <a:off x="376518" y="4036101"/>
            <a:ext cx="2116899" cy="1390389"/>
          </a:xfrm>
          <a:prstGeom prst="round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solidFill>
                  <a:schemeClr val="tx2"/>
                </a:solidFill>
                <a:latin typeface="Times New Roman" panose="02020603050405020304" pitchFamily="18" charset="0"/>
                <a:cs typeface="Times New Roman" panose="02020603050405020304" pitchFamily="18" charset="0"/>
              </a:rPr>
              <a:t>Policy shifts and uncertainty slowing progress</a:t>
            </a:r>
          </a:p>
        </p:txBody>
      </p:sp>
      <p:sp>
        <p:nvSpPr>
          <p:cNvPr id="30" name="Rounded Rectangle 29">
            <a:extLst>
              <a:ext uri="{FF2B5EF4-FFF2-40B4-BE49-F238E27FC236}">
                <a16:creationId xmlns:a16="http://schemas.microsoft.com/office/drawing/2014/main" id="{FAD776CA-06D3-28E6-DC4E-D41C62E65973}"/>
              </a:ext>
            </a:extLst>
          </p:cNvPr>
          <p:cNvSpPr/>
          <p:nvPr/>
        </p:nvSpPr>
        <p:spPr>
          <a:xfrm>
            <a:off x="2880986" y="4036100"/>
            <a:ext cx="2116899" cy="1390389"/>
          </a:xfrm>
          <a:prstGeom prst="round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solidFill>
                  <a:schemeClr val="tx2"/>
                </a:solidFill>
                <a:latin typeface="Times New Roman" panose="02020603050405020304" pitchFamily="18" charset="0"/>
                <a:cs typeface="Times New Roman" panose="02020603050405020304" pitchFamily="18" charset="0"/>
              </a:rPr>
              <a:t>Companies re-evaluating project economics</a:t>
            </a:r>
          </a:p>
        </p:txBody>
      </p:sp>
      <p:sp>
        <p:nvSpPr>
          <p:cNvPr id="31" name="Rounded Rectangle 30">
            <a:extLst>
              <a:ext uri="{FF2B5EF4-FFF2-40B4-BE49-F238E27FC236}">
                <a16:creationId xmlns:a16="http://schemas.microsoft.com/office/drawing/2014/main" id="{D52FA1BF-9972-176F-5FEB-0EDB1B060759}"/>
              </a:ext>
            </a:extLst>
          </p:cNvPr>
          <p:cNvSpPr/>
          <p:nvPr/>
        </p:nvSpPr>
        <p:spPr>
          <a:xfrm>
            <a:off x="2880987" y="2197216"/>
            <a:ext cx="2116899" cy="1390389"/>
          </a:xfrm>
          <a:prstGeom prst="round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solidFill>
                  <a:schemeClr val="tx2"/>
                </a:solidFill>
                <a:latin typeface="Times New Roman" panose="02020603050405020304" pitchFamily="18" charset="0"/>
                <a:cs typeface="Times New Roman" panose="02020603050405020304" pitchFamily="18" charset="0"/>
              </a:rPr>
              <a:t>Projects delayed amid rising costs and financing gaps</a:t>
            </a:r>
          </a:p>
        </p:txBody>
      </p:sp>
      <p:sp>
        <p:nvSpPr>
          <p:cNvPr id="32" name="Rounded Rectangle 31">
            <a:extLst>
              <a:ext uri="{FF2B5EF4-FFF2-40B4-BE49-F238E27FC236}">
                <a16:creationId xmlns:a16="http://schemas.microsoft.com/office/drawing/2014/main" id="{043877A7-A529-7D3A-0D57-A55D18850DDF}"/>
              </a:ext>
            </a:extLst>
          </p:cNvPr>
          <p:cNvSpPr/>
          <p:nvPr/>
        </p:nvSpPr>
        <p:spPr>
          <a:xfrm>
            <a:off x="376519" y="2197216"/>
            <a:ext cx="2116899" cy="1390389"/>
          </a:xfrm>
          <a:prstGeom prst="round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solidFill>
                  <a:schemeClr val="tx2"/>
                </a:solidFill>
                <a:latin typeface="Times New Roman" panose="02020603050405020304" pitchFamily="18" charset="0"/>
                <a:cs typeface="Times New Roman" panose="02020603050405020304" pitchFamily="18" charset="0"/>
              </a:rPr>
              <a:t>Electrolyser and renewable bottlenecks persist</a:t>
            </a:r>
          </a:p>
        </p:txBody>
      </p:sp>
    </p:spTree>
    <p:extLst>
      <p:ext uri="{BB962C8B-B14F-4D97-AF65-F5344CB8AC3E}">
        <p14:creationId xmlns:p14="http://schemas.microsoft.com/office/powerpoint/2010/main" val="27904399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6AD61-224D-8B08-9287-10696C4186FB}"/>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A736B8B7-D716-CB00-FAFF-AA4918043CE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4" imgH="405" progId="TCLayout.ActiveDocument.1">
                  <p:embed/>
                </p:oleObj>
              </mc:Choice>
              <mc:Fallback>
                <p:oleObj name="think-cell Slide" r:id="rId4" imgW="404" imgH="405" progId="TCLayout.ActiveDocument.1">
                  <p:embed/>
                  <p:pic>
                    <p:nvPicPr>
                      <p:cNvPr id="6" name="think-cell data - do not delete" hidden="1">
                        <a:extLst>
                          <a:ext uri="{FF2B5EF4-FFF2-40B4-BE49-F238E27FC236}">
                            <a16:creationId xmlns:a16="http://schemas.microsoft.com/office/drawing/2014/main" id="{A736B8B7-D716-CB00-FAFF-AA4918043CE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63C73D2E-3918-1078-0B27-750D7034E140}"/>
              </a:ext>
            </a:extLst>
          </p:cNvPr>
          <p:cNvSpPr>
            <a:spLocks noGrp="1"/>
          </p:cNvSpPr>
          <p:nvPr>
            <p:ph type="title"/>
          </p:nvPr>
        </p:nvSpPr>
        <p:spPr>
          <a:xfrm>
            <a:off x="376518" y="365125"/>
            <a:ext cx="11427555" cy="588507"/>
          </a:xfrm>
        </p:spPr>
        <p:txBody>
          <a:bodyPr vert="horz">
            <a:noAutofit/>
          </a:bodyPr>
          <a:lstStyle/>
          <a:p>
            <a:r>
              <a:rPr lang="en-IN" sz="2800" b="1" noProof="0" dirty="0"/>
              <a:t>India has a strategic edge in a recalibrating market</a:t>
            </a:r>
          </a:p>
        </p:txBody>
      </p:sp>
      <p:sp>
        <p:nvSpPr>
          <p:cNvPr id="10" name="Slide Number Placeholder 9">
            <a:extLst>
              <a:ext uri="{FF2B5EF4-FFF2-40B4-BE49-F238E27FC236}">
                <a16:creationId xmlns:a16="http://schemas.microsoft.com/office/drawing/2014/main" id="{D455C796-67A0-907C-0F38-A70B41C5DA31}"/>
              </a:ext>
            </a:extLst>
          </p:cNvPr>
          <p:cNvSpPr>
            <a:spLocks noGrp="1"/>
          </p:cNvSpPr>
          <p:nvPr>
            <p:ph type="sldNum" sz="quarter" idx="12"/>
          </p:nvPr>
        </p:nvSpPr>
        <p:spPr>
          <a:xfrm>
            <a:off x="11495676" y="6337560"/>
            <a:ext cx="484873" cy="365125"/>
          </a:xfrm>
        </p:spPr>
        <p:txBody>
          <a:bodyPr/>
          <a:lstStyle/>
          <a:p>
            <a:fld id="{99226923-5A89-6641-B7F4-F93E4EB9EE48}" type="slidenum">
              <a:rPr lang="en-IN" noProof="0" smtClean="0">
                <a:latin typeface="Times New Roman" panose="02020603050405020304" pitchFamily="18" charset="0"/>
                <a:ea typeface="Roboto" panose="02000000000000000000" pitchFamily="2" charset="0"/>
                <a:cs typeface="Times New Roman" panose="02020603050405020304" pitchFamily="18" charset="0"/>
              </a:rPr>
              <a:pPr/>
              <a:t>11</a:t>
            </a:fld>
            <a:endParaRPr lang="en-IN" noProof="0">
              <a:latin typeface="Times New Roman" panose="02020603050405020304" pitchFamily="18" charset="0"/>
              <a:ea typeface="Roboto" panose="02000000000000000000" pitchFamily="2" charset="0"/>
              <a:cs typeface="Times New Roman" panose="02020603050405020304" pitchFamily="18" charset="0"/>
            </a:endParaRPr>
          </a:p>
        </p:txBody>
      </p:sp>
      <p:sp>
        <p:nvSpPr>
          <p:cNvPr id="2" name="Triangle 1">
            <a:extLst>
              <a:ext uri="{FF2B5EF4-FFF2-40B4-BE49-F238E27FC236}">
                <a16:creationId xmlns:a16="http://schemas.microsoft.com/office/drawing/2014/main" id="{B2362B99-99FF-DFE9-DF56-EF06B1612814}"/>
              </a:ext>
            </a:extLst>
          </p:cNvPr>
          <p:cNvSpPr/>
          <p:nvPr/>
        </p:nvSpPr>
        <p:spPr>
          <a:xfrm>
            <a:off x="5087654" y="5332249"/>
            <a:ext cx="2016691" cy="1177447"/>
          </a:xfrm>
          <a:prstGeom prst="triangl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Times New Roman" panose="02020603050405020304" pitchFamily="18" charset="0"/>
              <a:cs typeface="Times New Roman" panose="02020603050405020304" pitchFamily="18" charset="0"/>
            </a:endParaRPr>
          </a:p>
        </p:txBody>
      </p:sp>
      <p:cxnSp>
        <p:nvCxnSpPr>
          <p:cNvPr id="5" name="Straight Connector 4">
            <a:extLst>
              <a:ext uri="{FF2B5EF4-FFF2-40B4-BE49-F238E27FC236}">
                <a16:creationId xmlns:a16="http://schemas.microsoft.com/office/drawing/2014/main" id="{3D670FBE-C774-B755-AA0C-1A3035D90CC2}"/>
              </a:ext>
            </a:extLst>
          </p:cNvPr>
          <p:cNvCxnSpPr>
            <a:cxnSpLocks/>
          </p:cNvCxnSpPr>
          <p:nvPr/>
        </p:nvCxnSpPr>
        <p:spPr>
          <a:xfrm>
            <a:off x="696324" y="4681202"/>
            <a:ext cx="10901562" cy="1335803"/>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sp>
        <p:nvSpPr>
          <p:cNvPr id="7" name="Rounded Rectangle 6">
            <a:extLst>
              <a:ext uri="{FF2B5EF4-FFF2-40B4-BE49-F238E27FC236}">
                <a16:creationId xmlns:a16="http://schemas.microsoft.com/office/drawing/2014/main" id="{25D3A7C3-C2B2-A67C-29F9-E0FA37EEE696}"/>
              </a:ext>
            </a:extLst>
          </p:cNvPr>
          <p:cNvSpPr/>
          <p:nvPr/>
        </p:nvSpPr>
        <p:spPr>
          <a:xfrm>
            <a:off x="764087" y="3187848"/>
            <a:ext cx="2116899" cy="1390389"/>
          </a:xfrm>
          <a:prstGeom prst="round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solidFill>
                  <a:schemeClr val="tx2"/>
                </a:solidFill>
                <a:latin typeface="Times New Roman" panose="02020603050405020304" pitchFamily="18" charset="0"/>
                <a:cs typeface="Times New Roman" panose="02020603050405020304" pitchFamily="18" charset="0"/>
              </a:rPr>
              <a:t>Projects delayed amid rising costs and financing gaps</a:t>
            </a:r>
          </a:p>
        </p:txBody>
      </p:sp>
      <p:sp>
        <p:nvSpPr>
          <p:cNvPr id="8" name="Rounded Rectangle 7">
            <a:extLst>
              <a:ext uri="{FF2B5EF4-FFF2-40B4-BE49-F238E27FC236}">
                <a16:creationId xmlns:a16="http://schemas.microsoft.com/office/drawing/2014/main" id="{83D0544F-DA9C-2F12-F380-2ABB86B02076}"/>
              </a:ext>
            </a:extLst>
          </p:cNvPr>
          <p:cNvSpPr/>
          <p:nvPr/>
        </p:nvSpPr>
        <p:spPr>
          <a:xfrm>
            <a:off x="3083490" y="3477839"/>
            <a:ext cx="2116899" cy="1390389"/>
          </a:xfrm>
          <a:prstGeom prst="round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solidFill>
                  <a:schemeClr val="tx2"/>
                </a:solidFill>
                <a:latin typeface="Times New Roman" panose="02020603050405020304" pitchFamily="18" charset="0"/>
                <a:cs typeface="Times New Roman" panose="02020603050405020304" pitchFamily="18" charset="0"/>
              </a:rPr>
              <a:t>Policy shifts and uncertainty slowing progress</a:t>
            </a:r>
          </a:p>
        </p:txBody>
      </p:sp>
      <p:sp>
        <p:nvSpPr>
          <p:cNvPr id="9" name="Rounded Rectangle 8">
            <a:extLst>
              <a:ext uri="{FF2B5EF4-FFF2-40B4-BE49-F238E27FC236}">
                <a16:creationId xmlns:a16="http://schemas.microsoft.com/office/drawing/2014/main" id="{4BF412D3-525C-9D29-929C-6B65ED418045}"/>
              </a:ext>
            </a:extLst>
          </p:cNvPr>
          <p:cNvSpPr/>
          <p:nvPr/>
        </p:nvSpPr>
        <p:spPr>
          <a:xfrm>
            <a:off x="3083489" y="1887338"/>
            <a:ext cx="2116899" cy="1390389"/>
          </a:xfrm>
          <a:prstGeom prst="round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solidFill>
                  <a:schemeClr val="tx2"/>
                </a:solidFill>
                <a:latin typeface="Times New Roman" panose="02020603050405020304" pitchFamily="18" charset="0"/>
                <a:cs typeface="Times New Roman" panose="02020603050405020304" pitchFamily="18" charset="0"/>
              </a:rPr>
              <a:t>Companies re-evaluating project economics</a:t>
            </a:r>
          </a:p>
        </p:txBody>
      </p:sp>
      <p:sp>
        <p:nvSpPr>
          <p:cNvPr id="11" name="Rounded Rectangle 10">
            <a:extLst>
              <a:ext uri="{FF2B5EF4-FFF2-40B4-BE49-F238E27FC236}">
                <a16:creationId xmlns:a16="http://schemas.microsoft.com/office/drawing/2014/main" id="{7AD00894-49D6-A3DC-EBBF-4B988B05044C}"/>
              </a:ext>
            </a:extLst>
          </p:cNvPr>
          <p:cNvSpPr/>
          <p:nvPr/>
        </p:nvSpPr>
        <p:spPr>
          <a:xfrm>
            <a:off x="774720" y="1629401"/>
            <a:ext cx="2116899" cy="1390389"/>
          </a:xfrm>
          <a:prstGeom prst="round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solidFill>
                  <a:schemeClr val="tx2"/>
                </a:solidFill>
                <a:latin typeface="Times New Roman" panose="02020603050405020304" pitchFamily="18" charset="0"/>
                <a:cs typeface="Times New Roman" panose="02020603050405020304" pitchFamily="18" charset="0"/>
              </a:rPr>
              <a:t>Electrolyser and renewable bottlenecks persist</a:t>
            </a:r>
          </a:p>
        </p:txBody>
      </p:sp>
      <p:sp>
        <p:nvSpPr>
          <p:cNvPr id="12" name="Rounded Rectangle 11">
            <a:extLst>
              <a:ext uri="{FF2B5EF4-FFF2-40B4-BE49-F238E27FC236}">
                <a16:creationId xmlns:a16="http://schemas.microsoft.com/office/drawing/2014/main" id="{659F65E1-B2F4-3092-012B-21AABDD60BA6}"/>
              </a:ext>
            </a:extLst>
          </p:cNvPr>
          <p:cNvSpPr/>
          <p:nvPr/>
        </p:nvSpPr>
        <p:spPr>
          <a:xfrm>
            <a:off x="7134530" y="2381684"/>
            <a:ext cx="2116899" cy="1390389"/>
          </a:xfrm>
          <a:prstGeom prst="round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solidFill>
                  <a:schemeClr val="tx1"/>
                </a:solidFill>
                <a:latin typeface="Times New Roman" panose="02020603050405020304" pitchFamily="18" charset="0"/>
                <a:cs typeface="Times New Roman" panose="02020603050405020304" pitchFamily="18" charset="0"/>
              </a:rPr>
              <a:t>Abundant solar and wind → lowest-cost H₂ production</a:t>
            </a:r>
          </a:p>
        </p:txBody>
      </p:sp>
      <p:sp>
        <p:nvSpPr>
          <p:cNvPr id="14" name="Rounded Rectangle 13">
            <a:extLst>
              <a:ext uri="{FF2B5EF4-FFF2-40B4-BE49-F238E27FC236}">
                <a16:creationId xmlns:a16="http://schemas.microsoft.com/office/drawing/2014/main" id="{048F48AA-63AE-8636-D997-0B703485AEF8}"/>
              </a:ext>
            </a:extLst>
          </p:cNvPr>
          <p:cNvSpPr/>
          <p:nvPr/>
        </p:nvSpPr>
        <p:spPr>
          <a:xfrm>
            <a:off x="9433619" y="1019974"/>
            <a:ext cx="2116899" cy="1390389"/>
          </a:xfrm>
          <a:prstGeom prst="round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solidFill>
                  <a:schemeClr val="tx1"/>
                </a:solidFill>
                <a:latin typeface="Times New Roman" panose="02020603050405020304" pitchFamily="18" charset="0"/>
                <a:cs typeface="Times New Roman" panose="02020603050405020304" pitchFamily="18" charset="0"/>
              </a:rPr>
              <a:t>Early projects can secure investment and market share</a:t>
            </a:r>
          </a:p>
        </p:txBody>
      </p:sp>
      <p:sp>
        <p:nvSpPr>
          <p:cNvPr id="17" name="Rounded Rectangle 16">
            <a:extLst>
              <a:ext uri="{FF2B5EF4-FFF2-40B4-BE49-F238E27FC236}">
                <a16:creationId xmlns:a16="http://schemas.microsoft.com/office/drawing/2014/main" id="{62B847AD-9096-7417-E487-179FB842BA18}"/>
              </a:ext>
            </a:extLst>
          </p:cNvPr>
          <p:cNvSpPr/>
          <p:nvPr/>
        </p:nvSpPr>
        <p:spPr>
          <a:xfrm>
            <a:off x="7134530" y="3962935"/>
            <a:ext cx="2116899" cy="1390389"/>
          </a:xfrm>
          <a:prstGeom prst="round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solidFill>
                  <a:schemeClr val="tx1"/>
                </a:solidFill>
                <a:latin typeface="Times New Roman" panose="02020603050405020304" pitchFamily="18" charset="0"/>
                <a:cs typeface="Times New Roman" panose="02020603050405020304" pitchFamily="18" charset="0"/>
              </a:rPr>
              <a:t>Strong domestic demand in </a:t>
            </a:r>
            <a:r>
              <a:rPr lang="en-US" b="1" dirty="0" err="1">
                <a:solidFill>
                  <a:schemeClr val="tx1"/>
                </a:solidFill>
                <a:latin typeface="Times New Roman" panose="02020603050405020304" pitchFamily="18" charset="0"/>
                <a:cs typeface="Times New Roman" panose="02020603050405020304" pitchFamily="18" charset="0"/>
              </a:rPr>
              <a:t>fertilisers</a:t>
            </a:r>
            <a:r>
              <a:rPr lang="en-US" b="1" dirty="0">
                <a:solidFill>
                  <a:schemeClr val="tx1"/>
                </a:solidFill>
                <a:latin typeface="Times New Roman" panose="02020603050405020304" pitchFamily="18" charset="0"/>
                <a:cs typeface="Times New Roman" panose="02020603050405020304" pitchFamily="18" charset="0"/>
              </a:rPr>
              <a:t>, steel, refineries</a:t>
            </a:r>
          </a:p>
        </p:txBody>
      </p:sp>
      <p:sp>
        <p:nvSpPr>
          <p:cNvPr id="18" name="Rounded Rectangle 17">
            <a:extLst>
              <a:ext uri="{FF2B5EF4-FFF2-40B4-BE49-F238E27FC236}">
                <a16:creationId xmlns:a16="http://schemas.microsoft.com/office/drawing/2014/main" id="{C4F0041C-6CF2-44CE-95E9-662564DEC55A}"/>
              </a:ext>
            </a:extLst>
          </p:cNvPr>
          <p:cNvSpPr/>
          <p:nvPr/>
        </p:nvSpPr>
        <p:spPr>
          <a:xfrm>
            <a:off x="9433618" y="2643270"/>
            <a:ext cx="2116899" cy="1390389"/>
          </a:xfrm>
          <a:prstGeom prst="round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solidFill>
                  <a:schemeClr val="tx1"/>
                </a:solidFill>
                <a:latin typeface="Times New Roman" panose="02020603050405020304" pitchFamily="18" charset="0"/>
                <a:cs typeface="Times New Roman" panose="02020603050405020304" pitchFamily="18" charset="0"/>
              </a:rPr>
              <a:t>Strategic global partnerships enabling faster access</a:t>
            </a:r>
          </a:p>
        </p:txBody>
      </p:sp>
      <p:sp>
        <p:nvSpPr>
          <p:cNvPr id="19" name="Rounded Rectangle 18">
            <a:extLst>
              <a:ext uri="{FF2B5EF4-FFF2-40B4-BE49-F238E27FC236}">
                <a16:creationId xmlns:a16="http://schemas.microsoft.com/office/drawing/2014/main" id="{65581F5B-C351-9E20-4561-995B381CC661}"/>
              </a:ext>
            </a:extLst>
          </p:cNvPr>
          <p:cNvSpPr/>
          <p:nvPr/>
        </p:nvSpPr>
        <p:spPr>
          <a:xfrm>
            <a:off x="9453557" y="4266567"/>
            <a:ext cx="2116899" cy="1390389"/>
          </a:xfrm>
          <a:prstGeom prst="round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err="1">
                <a:solidFill>
                  <a:schemeClr val="tx1"/>
                </a:solidFill>
                <a:latin typeface="Times New Roman" panose="02020603050405020304" pitchFamily="18" charset="0"/>
                <a:cs typeface="Times New Roman" panose="02020603050405020304" pitchFamily="18" charset="0"/>
              </a:rPr>
              <a:t>Realising</a:t>
            </a:r>
            <a:r>
              <a:rPr lang="en-US" b="1" dirty="0">
                <a:solidFill>
                  <a:schemeClr val="tx1"/>
                </a:solidFill>
                <a:latin typeface="Times New Roman" panose="02020603050405020304" pitchFamily="18" charset="0"/>
                <a:cs typeface="Times New Roman" panose="02020603050405020304" pitchFamily="18" charset="0"/>
              </a:rPr>
              <a:t> EU &amp; Asia demand positions India as a key supplier</a:t>
            </a:r>
          </a:p>
        </p:txBody>
      </p:sp>
      <p:pic>
        <p:nvPicPr>
          <p:cNvPr id="22" name="Picture 21">
            <a:extLst>
              <a:ext uri="{FF2B5EF4-FFF2-40B4-BE49-F238E27FC236}">
                <a16:creationId xmlns:a16="http://schemas.microsoft.com/office/drawing/2014/main" id="{EC794B41-9633-1F39-3A65-AE5D6045C52D}"/>
              </a:ext>
            </a:extLst>
          </p:cNvPr>
          <p:cNvPicPr>
            <a:picLocks noChangeAspect="1"/>
          </p:cNvPicPr>
          <p:nvPr/>
        </p:nvPicPr>
        <p:blipFill>
          <a:blip r:embed="rId6"/>
          <a:stretch>
            <a:fillRect/>
          </a:stretch>
        </p:blipFill>
        <p:spPr>
          <a:xfrm>
            <a:off x="44463" y="4283624"/>
            <a:ext cx="720000" cy="720000"/>
          </a:xfrm>
          <a:prstGeom prst="rect">
            <a:avLst/>
          </a:prstGeom>
        </p:spPr>
      </p:pic>
      <p:pic>
        <p:nvPicPr>
          <p:cNvPr id="23" name="Picture 22">
            <a:extLst>
              <a:ext uri="{FF2B5EF4-FFF2-40B4-BE49-F238E27FC236}">
                <a16:creationId xmlns:a16="http://schemas.microsoft.com/office/drawing/2014/main" id="{FBBA2A4E-3E48-9AC2-87C2-6D370963B89C}"/>
              </a:ext>
            </a:extLst>
          </p:cNvPr>
          <p:cNvPicPr>
            <a:picLocks noChangeAspect="1"/>
          </p:cNvPicPr>
          <p:nvPr/>
        </p:nvPicPr>
        <p:blipFill>
          <a:blip r:embed="rId7"/>
          <a:stretch>
            <a:fillRect/>
          </a:stretch>
        </p:blipFill>
        <p:spPr>
          <a:xfrm>
            <a:off x="11443708" y="5657005"/>
            <a:ext cx="720000" cy="720000"/>
          </a:xfrm>
          <a:prstGeom prst="rect">
            <a:avLst/>
          </a:prstGeom>
        </p:spPr>
      </p:pic>
      <p:sp>
        <p:nvSpPr>
          <p:cNvPr id="13" name="Flowchart: Connector 12">
            <a:extLst>
              <a:ext uri="{FF2B5EF4-FFF2-40B4-BE49-F238E27FC236}">
                <a16:creationId xmlns:a16="http://schemas.microsoft.com/office/drawing/2014/main" id="{0B25B5AD-6F34-13A0-57D1-E5A89968D242}"/>
              </a:ext>
            </a:extLst>
          </p:cNvPr>
          <p:cNvSpPr/>
          <p:nvPr/>
        </p:nvSpPr>
        <p:spPr>
          <a:xfrm>
            <a:off x="7024864" y="2263047"/>
            <a:ext cx="302295" cy="316210"/>
          </a:xfrm>
          <a:prstGeom prst="flowChartConnector">
            <a:avLst/>
          </a:prstGeom>
          <a:solidFill>
            <a:schemeClr val="accent3">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IN" dirty="0">
                <a:latin typeface="Times New Roman" panose="02020603050405020304" pitchFamily="18" charset="0"/>
                <a:cs typeface="Times New Roman" panose="02020603050405020304" pitchFamily="18" charset="0"/>
              </a:rPr>
              <a:t>1</a:t>
            </a:r>
          </a:p>
        </p:txBody>
      </p:sp>
      <p:sp>
        <p:nvSpPr>
          <p:cNvPr id="15" name="Flowchart: Connector 14">
            <a:extLst>
              <a:ext uri="{FF2B5EF4-FFF2-40B4-BE49-F238E27FC236}">
                <a16:creationId xmlns:a16="http://schemas.microsoft.com/office/drawing/2014/main" id="{C4C17D7D-DA59-CA34-176A-E77E0740D9EB}"/>
              </a:ext>
            </a:extLst>
          </p:cNvPr>
          <p:cNvSpPr/>
          <p:nvPr/>
        </p:nvSpPr>
        <p:spPr>
          <a:xfrm>
            <a:off x="7024864" y="3838415"/>
            <a:ext cx="302295" cy="316210"/>
          </a:xfrm>
          <a:prstGeom prst="flowChartConnector">
            <a:avLst/>
          </a:prstGeom>
          <a:solidFill>
            <a:schemeClr val="accent3">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IN" dirty="0">
                <a:latin typeface="Times New Roman" panose="02020603050405020304" pitchFamily="18" charset="0"/>
                <a:cs typeface="Times New Roman" panose="02020603050405020304" pitchFamily="18" charset="0"/>
              </a:rPr>
              <a:t>2</a:t>
            </a:r>
          </a:p>
        </p:txBody>
      </p:sp>
      <p:sp>
        <p:nvSpPr>
          <p:cNvPr id="16" name="Flowchart: Connector 15">
            <a:extLst>
              <a:ext uri="{FF2B5EF4-FFF2-40B4-BE49-F238E27FC236}">
                <a16:creationId xmlns:a16="http://schemas.microsoft.com/office/drawing/2014/main" id="{6E7F4EBA-F8BA-913A-6A0C-BCEB429D8021}"/>
              </a:ext>
            </a:extLst>
          </p:cNvPr>
          <p:cNvSpPr/>
          <p:nvPr/>
        </p:nvSpPr>
        <p:spPr>
          <a:xfrm>
            <a:off x="9282470" y="965363"/>
            <a:ext cx="302295" cy="316210"/>
          </a:xfrm>
          <a:prstGeom prst="flowChartConnector">
            <a:avLst/>
          </a:prstGeom>
          <a:solidFill>
            <a:schemeClr val="accent3">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IN">
                <a:latin typeface="Times New Roman" panose="02020603050405020304" pitchFamily="18" charset="0"/>
                <a:cs typeface="Times New Roman" panose="02020603050405020304" pitchFamily="18" charset="0"/>
              </a:rPr>
              <a:t>3</a:t>
            </a:r>
          </a:p>
        </p:txBody>
      </p:sp>
      <p:sp>
        <p:nvSpPr>
          <p:cNvPr id="20" name="Flowchart: Connector 19">
            <a:extLst>
              <a:ext uri="{FF2B5EF4-FFF2-40B4-BE49-F238E27FC236}">
                <a16:creationId xmlns:a16="http://schemas.microsoft.com/office/drawing/2014/main" id="{2AEBE770-BACE-1722-C68E-835311303FCE}"/>
              </a:ext>
            </a:extLst>
          </p:cNvPr>
          <p:cNvSpPr/>
          <p:nvPr/>
        </p:nvSpPr>
        <p:spPr>
          <a:xfrm>
            <a:off x="9303573" y="2568247"/>
            <a:ext cx="302295" cy="316210"/>
          </a:xfrm>
          <a:prstGeom prst="flowChartConnector">
            <a:avLst/>
          </a:prstGeom>
          <a:solidFill>
            <a:schemeClr val="accent3">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IN">
                <a:latin typeface="Times New Roman" panose="02020603050405020304" pitchFamily="18" charset="0"/>
                <a:cs typeface="Times New Roman" panose="02020603050405020304" pitchFamily="18" charset="0"/>
              </a:rPr>
              <a:t>4</a:t>
            </a:r>
          </a:p>
        </p:txBody>
      </p:sp>
      <p:sp>
        <p:nvSpPr>
          <p:cNvPr id="21" name="Flowchart: Connector 20">
            <a:extLst>
              <a:ext uri="{FF2B5EF4-FFF2-40B4-BE49-F238E27FC236}">
                <a16:creationId xmlns:a16="http://schemas.microsoft.com/office/drawing/2014/main" id="{39800895-9F8B-0FBF-3D83-CD9A917904DA}"/>
              </a:ext>
            </a:extLst>
          </p:cNvPr>
          <p:cNvSpPr/>
          <p:nvPr/>
        </p:nvSpPr>
        <p:spPr>
          <a:xfrm>
            <a:off x="9331151" y="4190107"/>
            <a:ext cx="302295" cy="316210"/>
          </a:xfrm>
          <a:prstGeom prst="flowChartConnector">
            <a:avLst/>
          </a:prstGeom>
          <a:solidFill>
            <a:schemeClr val="accent3">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IN">
                <a:latin typeface="Times New Roman" panose="02020603050405020304" pitchFamily="18" charset="0"/>
                <a:cs typeface="Times New Roman" panose="02020603050405020304" pitchFamily="18" charset="0"/>
              </a:rPr>
              <a:t>5</a:t>
            </a:r>
          </a:p>
        </p:txBody>
      </p:sp>
    </p:spTree>
    <p:extLst>
      <p:ext uri="{BB962C8B-B14F-4D97-AF65-F5344CB8AC3E}">
        <p14:creationId xmlns:p14="http://schemas.microsoft.com/office/powerpoint/2010/main" val="25736252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37E38-4819-4F99-32AB-E901ECE9CCD0}"/>
            </a:ext>
          </a:extLst>
        </p:cNvPr>
        <p:cNvGrpSpPr/>
        <p:nvPr/>
      </p:nvGrpSpPr>
      <p:grpSpPr>
        <a:xfrm>
          <a:off x="0" y="0"/>
          <a:ext cx="0" cy="0"/>
          <a:chOff x="0" y="0"/>
          <a:chExt cx="0" cy="0"/>
        </a:xfrm>
      </p:grpSpPr>
      <p:graphicFrame>
        <p:nvGraphicFramePr>
          <p:cNvPr id="157" name="Tabelle 5">
            <a:extLst>
              <a:ext uri="{FF2B5EF4-FFF2-40B4-BE49-F238E27FC236}">
                <a16:creationId xmlns:a16="http://schemas.microsoft.com/office/drawing/2014/main" id="{EA45A1CC-6639-36E9-64E9-DF71B0BC0A8B}"/>
              </a:ext>
            </a:extLst>
          </p:cNvPr>
          <p:cNvGraphicFramePr>
            <a:graphicFrameLocks/>
          </p:cNvGraphicFramePr>
          <p:nvPr>
            <p:extLst>
              <p:ext uri="{D42A27DB-BD31-4B8C-83A1-F6EECF244321}">
                <p14:modId xmlns:p14="http://schemas.microsoft.com/office/powerpoint/2010/main" val="3122677637"/>
              </p:ext>
            </p:extLst>
          </p:nvPr>
        </p:nvGraphicFramePr>
        <p:xfrm>
          <a:off x="376518" y="1435612"/>
          <a:ext cx="5446701" cy="4929600"/>
        </p:xfrm>
        <a:graphic>
          <a:graphicData uri="http://schemas.openxmlformats.org/drawingml/2006/table">
            <a:tbl>
              <a:tblPr bandRow="1">
                <a:tableStyleId>{17292A2E-F333-43FB-9621-5CBBE7FDCDCB}</a:tableStyleId>
              </a:tblPr>
              <a:tblGrid>
                <a:gridCol w="1403237">
                  <a:extLst>
                    <a:ext uri="{9D8B030D-6E8A-4147-A177-3AD203B41FA5}">
                      <a16:colId xmlns:a16="http://schemas.microsoft.com/office/drawing/2014/main" val="1516306035"/>
                    </a:ext>
                  </a:extLst>
                </a:gridCol>
                <a:gridCol w="4043464">
                  <a:extLst>
                    <a:ext uri="{9D8B030D-6E8A-4147-A177-3AD203B41FA5}">
                      <a16:colId xmlns:a16="http://schemas.microsoft.com/office/drawing/2014/main" val="1561737959"/>
                    </a:ext>
                  </a:extLst>
                </a:gridCol>
              </a:tblGrid>
              <a:tr h="1232400">
                <a:tc>
                  <a:txBody>
                    <a:bodyPr/>
                    <a:lstStyle>
                      <a:lvl1pPr marL="0" algn="l" defTabSz="914400" rtl="0" eaLnBrk="1" latinLnBrk="0" hangingPunct="1">
                        <a:defRPr sz="1800" kern="1200">
                          <a:solidFill>
                            <a:schemeClr val="dk1"/>
                          </a:solidFill>
                          <a:latin typeface="Montserrat"/>
                        </a:defRPr>
                      </a:lvl1pPr>
                      <a:lvl2pPr marL="457200" algn="l" defTabSz="914400" rtl="0" eaLnBrk="1" latinLnBrk="0" hangingPunct="1">
                        <a:defRPr sz="1800" kern="1200">
                          <a:solidFill>
                            <a:schemeClr val="dk1"/>
                          </a:solidFill>
                          <a:latin typeface="Montserrat"/>
                        </a:defRPr>
                      </a:lvl2pPr>
                      <a:lvl3pPr marL="914400" algn="l" defTabSz="914400" rtl="0" eaLnBrk="1" latinLnBrk="0" hangingPunct="1">
                        <a:defRPr sz="1800" kern="1200">
                          <a:solidFill>
                            <a:schemeClr val="dk1"/>
                          </a:solidFill>
                          <a:latin typeface="Montserrat"/>
                        </a:defRPr>
                      </a:lvl3pPr>
                      <a:lvl4pPr marL="1371600" algn="l" defTabSz="914400" rtl="0" eaLnBrk="1" latinLnBrk="0" hangingPunct="1">
                        <a:defRPr sz="1800" kern="1200">
                          <a:solidFill>
                            <a:schemeClr val="dk1"/>
                          </a:solidFill>
                          <a:latin typeface="Montserrat"/>
                        </a:defRPr>
                      </a:lvl4pPr>
                      <a:lvl5pPr marL="1828800" algn="l" defTabSz="914400" rtl="0" eaLnBrk="1" latinLnBrk="0" hangingPunct="1">
                        <a:defRPr sz="1800" kern="1200">
                          <a:solidFill>
                            <a:schemeClr val="dk1"/>
                          </a:solidFill>
                          <a:latin typeface="Montserrat"/>
                        </a:defRPr>
                      </a:lvl5pPr>
                      <a:lvl6pPr marL="2286000" algn="l" defTabSz="914400" rtl="0" eaLnBrk="1" latinLnBrk="0" hangingPunct="1">
                        <a:defRPr sz="1800" kern="1200">
                          <a:solidFill>
                            <a:schemeClr val="dk1"/>
                          </a:solidFill>
                          <a:latin typeface="Montserrat"/>
                        </a:defRPr>
                      </a:lvl6pPr>
                      <a:lvl7pPr marL="2743200" algn="l" defTabSz="914400" rtl="0" eaLnBrk="1" latinLnBrk="0" hangingPunct="1">
                        <a:defRPr sz="1800" kern="1200">
                          <a:solidFill>
                            <a:schemeClr val="dk1"/>
                          </a:solidFill>
                          <a:latin typeface="Montserrat"/>
                        </a:defRPr>
                      </a:lvl7pPr>
                      <a:lvl8pPr marL="3200400" algn="l" defTabSz="914400" rtl="0" eaLnBrk="1" latinLnBrk="0" hangingPunct="1">
                        <a:defRPr sz="1800" kern="1200">
                          <a:solidFill>
                            <a:schemeClr val="dk1"/>
                          </a:solidFill>
                          <a:latin typeface="Montserrat"/>
                        </a:defRPr>
                      </a:lvl8pPr>
                      <a:lvl9pPr marL="3657600" algn="l" defTabSz="914400" rtl="0" eaLnBrk="1" latinLnBrk="0" hangingPunct="1">
                        <a:defRPr sz="1800" kern="1200">
                          <a:solidFill>
                            <a:schemeClr val="dk1"/>
                          </a:solidFill>
                          <a:latin typeface="Montserrat"/>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chemeClr val="tx2"/>
                        </a:solidFill>
                        <a:effectLst/>
                        <a:uLnTx/>
                        <a:uFillTx/>
                        <a:latin typeface="Times New Roman" panose="02020603050405020304" pitchFamily="18" charset="0"/>
                        <a:ea typeface="+mn-ea"/>
                        <a:cs typeface="Times New Roman" panose="02020603050405020304" pitchFamily="18" charset="0"/>
                      </a:endParaRPr>
                    </a:p>
                  </a:txBody>
                  <a:tcPr marL="180000" marR="180000" marT="144000" marB="144000" anchor="ctr">
                    <a:lnL w="6350" cap="flat" cmpd="sng" algn="ctr">
                      <a:noFill/>
                      <a:prstDash val="solid"/>
                      <a:miter lim="800000"/>
                    </a:lnL>
                    <a:lnR>
                      <a:noFill/>
                    </a:lnR>
                    <a:lnT w="6350" cap="flat" cmpd="sng" algn="ctr">
                      <a:noFill/>
                      <a:prstDash val="solid"/>
                      <a:miter lim="800000"/>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Montserrat"/>
                        </a:defRPr>
                      </a:lvl1pPr>
                      <a:lvl2pPr marL="457200" algn="l" defTabSz="914400" rtl="0" eaLnBrk="1" latinLnBrk="0" hangingPunct="1">
                        <a:defRPr sz="1800" kern="1200">
                          <a:solidFill>
                            <a:schemeClr val="dk1"/>
                          </a:solidFill>
                          <a:latin typeface="Montserrat"/>
                        </a:defRPr>
                      </a:lvl2pPr>
                      <a:lvl3pPr marL="914400" algn="l" defTabSz="914400" rtl="0" eaLnBrk="1" latinLnBrk="0" hangingPunct="1">
                        <a:defRPr sz="1800" kern="1200">
                          <a:solidFill>
                            <a:schemeClr val="dk1"/>
                          </a:solidFill>
                          <a:latin typeface="Montserrat"/>
                        </a:defRPr>
                      </a:lvl3pPr>
                      <a:lvl4pPr marL="1371600" algn="l" defTabSz="914400" rtl="0" eaLnBrk="1" latinLnBrk="0" hangingPunct="1">
                        <a:defRPr sz="1800" kern="1200">
                          <a:solidFill>
                            <a:schemeClr val="dk1"/>
                          </a:solidFill>
                          <a:latin typeface="Montserrat"/>
                        </a:defRPr>
                      </a:lvl4pPr>
                      <a:lvl5pPr marL="1828800" algn="l" defTabSz="914400" rtl="0" eaLnBrk="1" latinLnBrk="0" hangingPunct="1">
                        <a:defRPr sz="1800" kern="1200">
                          <a:solidFill>
                            <a:schemeClr val="dk1"/>
                          </a:solidFill>
                          <a:latin typeface="Montserrat"/>
                        </a:defRPr>
                      </a:lvl5pPr>
                      <a:lvl6pPr marL="2286000" algn="l" defTabSz="914400" rtl="0" eaLnBrk="1" latinLnBrk="0" hangingPunct="1">
                        <a:defRPr sz="1800" kern="1200">
                          <a:solidFill>
                            <a:schemeClr val="dk1"/>
                          </a:solidFill>
                          <a:latin typeface="Montserrat"/>
                        </a:defRPr>
                      </a:lvl6pPr>
                      <a:lvl7pPr marL="2743200" algn="l" defTabSz="914400" rtl="0" eaLnBrk="1" latinLnBrk="0" hangingPunct="1">
                        <a:defRPr sz="1800" kern="1200">
                          <a:solidFill>
                            <a:schemeClr val="dk1"/>
                          </a:solidFill>
                          <a:latin typeface="Montserrat"/>
                        </a:defRPr>
                      </a:lvl7pPr>
                      <a:lvl8pPr marL="3200400" algn="l" defTabSz="914400" rtl="0" eaLnBrk="1" latinLnBrk="0" hangingPunct="1">
                        <a:defRPr sz="1800" kern="1200">
                          <a:solidFill>
                            <a:schemeClr val="dk1"/>
                          </a:solidFill>
                          <a:latin typeface="Montserrat"/>
                        </a:defRPr>
                      </a:lvl8pPr>
                      <a:lvl9pPr marL="3657600" algn="l" defTabSz="914400" rtl="0" eaLnBrk="1" latinLnBrk="0" hangingPunct="1">
                        <a:defRPr sz="1800" kern="1200">
                          <a:solidFill>
                            <a:schemeClr val="dk1"/>
                          </a:solidFill>
                          <a:latin typeface="Montserrat"/>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RE Potential</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dirty="0">
                          <a:ln>
                            <a:noFill/>
                          </a:ln>
                          <a:solidFill>
                            <a:schemeClr val="tx1"/>
                          </a:solidFill>
                          <a:effectLst/>
                          <a:uLnTx/>
                          <a:uFillTx/>
                          <a:latin typeface="Times New Roman" panose="02020603050405020304" pitchFamily="18" charset="0"/>
                          <a:ea typeface="+mn-ea"/>
                          <a:cs typeface="Times New Roman" panose="02020603050405020304" pitchFamily="18" charset="0"/>
                        </a:rPr>
                        <a:t>3,700 GW feasible solar &amp; wind potential</a:t>
                      </a:r>
                      <a:r>
                        <a:rPr kumimoji="0" lang="en-US" sz="1800" b="0" i="0" u="none" strike="noStrike" kern="1200" cap="none" spc="0" normalizeH="0" baseline="30000" dirty="0">
                          <a:ln>
                            <a:noFill/>
                          </a:ln>
                          <a:solidFill>
                            <a:schemeClr val="tx1"/>
                          </a:solidFill>
                          <a:effectLst/>
                          <a:uLnTx/>
                          <a:uFillTx/>
                          <a:latin typeface="Times New Roman" panose="02020603050405020304" pitchFamily="18" charset="0"/>
                          <a:ea typeface="+mn-ea"/>
                          <a:cs typeface="Times New Roman" panose="02020603050405020304" pitchFamily="18" charset="0"/>
                        </a:rPr>
                        <a:t>1</a:t>
                      </a:r>
                      <a:endParaRPr kumimoji="0" lang="en-US" sz="1800" b="0" i="0"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endParaRPr>
                    </a:p>
                  </a:txBody>
                  <a:tcPr marL="180000" marR="180000" marT="144000" marB="144000" anchor="ctr">
                    <a:lnL>
                      <a:noFill/>
                    </a:lnL>
                    <a:lnR w="6350" cap="flat" cmpd="sng" algn="ctr">
                      <a:noFill/>
                      <a:prstDash val="solid"/>
                      <a:miter lim="800000"/>
                    </a:lnR>
                    <a:lnT w="6350" cap="flat" cmpd="sng" algn="ctr">
                      <a:noFill/>
                      <a:prstDash val="solid"/>
                      <a:miter lim="800000"/>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7759342"/>
                  </a:ext>
                </a:extLst>
              </a:tr>
              <a:tr h="1232400">
                <a:tc>
                  <a:txBody>
                    <a:bodyPr/>
                    <a:lstStyle>
                      <a:lvl1pPr marL="0" algn="l" defTabSz="914400" rtl="0" eaLnBrk="1" latinLnBrk="0" hangingPunct="1">
                        <a:defRPr sz="1800" kern="1200">
                          <a:solidFill>
                            <a:schemeClr val="dk1"/>
                          </a:solidFill>
                          <a:latin typeface="Montserrat"/>
                        </a:defRPr>
                      </a:lvl1pPr>
                      <a:lvl2pPr marL="457200" algn="l" defTabSz="914400" rtl="0" eaLnBrk="1" latinLnBrk="0" hangingPunct="1">
                        <a:defRPr sz="1800" kern="1200">
                          <a:solidFill>
                            <a:schemeClr val="dk1"/>
                          </a:solidFill>
                          <a:latin typeface="Montserrat"/>
                        </a:defRPr>
                      </a:lvl2pPr>
                      <a:lvl3pPr marL="914400" algn="l" defTabSz="914400" rtl="0" eaLnBrk="1" latinLnBrk="0" hangingPunct="1">
                        <a:defRPr sz="1800" kern="1200">
                          <a:solidFill>
                            <a:schemeClr val="dk1"/>
                          </a:solidFill>
                          <a:latin typeface="Montserrat"/>
                        </a:defRPr>
                      </a:lvl3pPr>
                      <a:lvl4pPr marL="1371600" algn="l" defTabSz="914400" rtl="0" eaLnBrk="1" latinLnBrk="0" hangingPunct="1">
                        <a:defRPr sz="1800" kern="1200">
                          <a:solidFill>
                            <a:schemeClr val="dk1"/>
                          </a:solidFill>
                          <a:latin typeface="Montserrat"/>
                        </a:defRPr>
                      </a:lvl4pPr>
                      <a:lvl5pPr marL="1828800" algn="l" defTabSz="914400" rtl="0" eaLnBrk="1" latinLnBrk="0" hangingPunct="1">
                        <a:defRPr sz="1800" kern="1200">
                          <a:solidFill>
                            <a:schemeClr val="dk1"/>
                          </a:solidFill>
                          <a:latin typeface="Montserrat"/>
                        </a:defRPr>
                      </a:lvl5pPr>
                      <a:lvl6pPr marL="2286000" algn="l" defTabSz="914400" rtl="0" eaLnBrk="1" latinLnBrk="0" hangingPunct="1">
                        <a:defRPr sz="1800" kern="1200">
                          <a:solidFill>
                            <a:schemeClr val="dk1"/>
                          </a:solidFill>
                          <a:latin typeface="Montserrat"/>
                        </a:defRPr>
                      </a:lvl6pPr>
                      <a:lvl7pPr marL="2743200" algn="l" defTabSz="914400" rtl="0" eaLnBrk="1" latinLnBrk="0" hangingPunct="1">
                        <a:defRPr sz="1800" kern="1200">
                          <a:solidFill>
                            <a:schemeClr val="dk1"/>
                          </a:solidFill>
                          <a:latin typeface="Montserrat"/>
                        </a:defRPr>
                      </a:lvl7pPr>
                      <a:lvl8pPr marL="3200400" algn="l" defTabSz="914400" rtl="0" eaLnBrk="1" latinLnBrk="0" hangingPunct="1">
                        <a:defRPr sz="1800" kern="1200">
                          <a:solidFill>
                            <a:schemeClr val="dk1"/>
                          </a:solidFill>
                          <a:latin typeface="Montserrat"/>
                        </a:defRPr>
                      </a:lvl8pPr>
                      <a:lvl9pPr marL="3657600" algn="l" defTabSz="914400" rtl="0" eaLnBrk="1" latinLnBrk="0" hangingPunct="1">
                        <a:defRPr sz="1800" kern="1200">
                          <a:solidFill>
                            <a:schemeClr val="dk1"/>
                          </a:solidFill>
                          <a:latin typeface="Montserrat"/>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chemeClr val="tx2"/>
                        </a:solidFill>
                        <a:effectLst/>
                        <a:uLnTx/>
                        <a:uFillTx/>
                        <a:latin typeface="Times New Roman" panose="02020603050405020304" pitchFamily="18" charset="0"/>
                        <a:ea typeface="+mn-ea"/>
                        <a:cs typeface="Times New Roman" panose="02020603050405020304" pitchFamily="18" charset="0"/>
                      </a:endParaRPr>
                    </a:p>
                  </a:txBody>
                  <a:tcPr marL="180000" marR="180000" marT="144000" marB="144000" anchor="ctr">
                    <a:lnL w="6350" cap="flat" cmpd="sng" algn="ctr">
                      <a:noFill/>
                      <a:prstDash val="solid"/>
                      <a:miter lim="800000"/>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Montserrat"/>
                        </a:defRPr>
                      </a:lvl1pPr>
                      <a:lvl2pPr marL="457200" algn="l" defTabSz="914400" rtl="0" eaLnBrk="1" latinLnBrk="0" hangingPunct="1">
                        <a:defRPr sz="1800" kern="1200">
                          <a:solidFill>
                            <a:schemeClr val="dk1"/>
                          </a:solidFill>
                          <a:latin typeface="Montserrat"/>
                        </a:defRPr>
                      </a:lvl2pPr>
                      <a:lvl3pPr marL="914400" algn="l" defTabSz="914400" rtl="0" eaLnBrk="1" latinLnBrk="0" hangingPunct="1">
                        <a:defRPr sz="1800" kern="1200">
                          <a:solidFill>
                            <a:schemeClr val="dk1"/>
                          </a:solidFill>
                          <a:latin typeface="Montserrat"/>
                        </a:defRPr>
                      </a:lvl3pPr>
                      <a:lvl4pPr marL="1371600" algn="l" defTabSz="914400" rtl="0" eaLnBrk="1" latinLnBrk="0" hangingPunct="1">
                        <a:defRPr sz="1800" kern="1200">
                          <a:solidFill>
                            <a:schemeClr val="dk1"/>
                          </a:solidFill>
                          <a:latin typeface="Montserrat"/>
                        </a:defRPr>
                      </a:lvl4pPr>
                      <a:lvl5pPr marL="1828800" algn="l" defTabSz="914400" rtl="0" eaLnBrk="1" latinLnBrk="0" hangingPunct="1">
                        <a:defRPr sz="1800" kern="1200">
                          <a:solidFill>
                            <a:schemeClr val="dk1"/>
                          </a:solidFill>
                          <a:latin typeface="Montserrat"/>
                        </a:defRPr>
                      </a:lvl5pPr>
                      <a:lvl6pPr marL="2286000" algn="l" defTabSz="914400" rtl="0" eaLnBrk="1" latinLnBrk="0" hangingPunct="1">
                        <a:defRPr sz="1800" kern="1200">
                          <a:solidFill>
                            <a:schemeClr val="dk1"/>
                          </a:solidFill>
                          <a:latin typeface="Montserrat"/>
                        </a:defRPr>
                      </a:lvl6pPr>
                      <a:lvl7pPr marL="2743200" algn="l" defTabSz="914400" rtl="0" eaLnBrk="1" latinLnBrk="0" hangingPunct="1">
                        <a:defRPr sz="1800" kern="1200">
                          <a:solidFill>
                            <a:schemeClr val="dk1"/>
                          </a:solidFill>
                          <a:latin typeface="Montserrat"/>
                        </a:defRPr>
                      </a:lvl7pPr>
                      <a:lvl8pPr marL="3200400" algn="l" defTabSz="914400" rtl="0" eaLnBrk="1" latinLnBrk="0" hangingPunct="1">
                        <a:defRPr sz="1800" kern="1200">
                          <a:solidFill>
                            <a:schemeClr val="dk1"/>
                          </a:solidFill>
                          <a:latin typeface="Montserrat"/>
                        </a:defRPr>
                      </a:lvl8pPr>
                      <a:lvl9pPr marL="3657600" algn="l" defTabSz="914400" rtl="0" eaLnBrk="1" latinLnBrk="0" hangingPunct="1">
                        <a:defRPr sz="1800" kern="1200">
                          <a:solidFill>
                            <a:schemeClr val="dk1"/>
                          </a:solidFill>
                          <a:latin typeface="Montserrat"/>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Targets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500 GW renewable capacity by 2030</a:t>
                      </a:r>
                      <a:r>
                        <a:rPr kumimoji="0" lang="en-US" sz="1800" b="0" i="0" u="none" strike="noStrike" kern="1200" cap="none" spc="0" normalizeH="0" baseline="3000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2</a:t>
                      </a:r>
                      <a:endParaRPr kumimoji="0" lang="en-US" sz="1800" b="0" i="0"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endParaRPr>
                    </a:p>
                  </a:txBody>
                  <a:tcPr marL="180000" marR="180000" marT="144000" marB="144000" anchor="ctr">
                    <a:lnL>
                      <a:noFill/>
                    </a:lnL>
                    <a:lnR w="6350" cap="flat" cmpd="sng" algn="ctr">
                      <a:noFill/>
                      <a:prstDash val="solid"/>
                      <a:miter lim="800000"/>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55242133"/>
                  </a:ext>
                </a:extLst>
              </a:tr>
              <a:tr h="1232400">
                <a:tc>
                  <a:txBody>
                    <a:bodyPr/>
                    <a:lstStyle>
                      <a:lvl1pPr marL="0" algn="l" defTabSz="914400" rtl="0" eaLnBrk="1" latinLnBrk="0" hangingPunct="1">
                        <a:defRPr sz="1800" kern="1200">
                          <a:solidFill>
                            <a:schemeClr val="dk1"/>
                          </a:solidFill>
                          <a:latin typeface="Montserrat"/>
                        </a:defRPr>
                      </a:lvl1pPr>
                      <a:lvl2pPr marL="457200" algn="l" defTabSz="914400" rtl="0" eaLnBrk="1" latinLnBrk="0" hangingPunct="1">
                        <a:defRPr sz="1800" kern="1200">
                          <a:solidFill>
                            <a:schemeClr val="dk1"/>
                          </a:solidFill>
                          <a:latin typeface="Montserrat"/>
                        </a:defRPr>
                      </a:lvl2pPr>
                      <a:lvl3pPr marL="914400" algn="l" defTabSz="914400" rtl="0" eaLnBrk="1" latinLnBrk="0" hangingPunct="1">
                        <a:defRPr sz="1800" kern="1200">
                          <a:solidFill>
                            <a:schemeClr val="dk1"/>
                          </a:solidFill>
                          <a:latin typeface="Montserrat"/>
                        </a:defRPr>
                      </a:lvl3pPr>
                      <a:lvl4pPr marL="1371600" algn="l" defTabSz="914400" rtl="0" eaLnBrk="1" latinLnBrk="0" hangingPunct="1">
                        <a:defRPr sz="1800" kern="1200">
                          <a:solidFill>
                            <a:schemeClr val="dk1"/>
                          </a:solidFill>
                          <a:latin typeface="Montserrat"/>
                        </a:defRPr>
                      </a:lvl4pPr>
                      <a:lvl5pPr marL="1828800" algn="l" defTabSz="914400" rtl="0" eaLnBrk="1" latinLnBrk="0" hangingPunct="1">
                        <a:defRPr sz="1800" kern="1200">
                          <a:solidFill>
                            <a:schemeClr val="dk1"/>
                          </a:solidFill>
                          <a:latin typeface="Montserrat"/>
                        </a:defRPr>
                      </a:lvl5pPr>
                      <a:lvl6pPr marL="2286000" algn="l" defTabSz="914400" rtl="0" eaLnBrk="1" latinLnBrk="0" hangingPunct="1">
                        <a:defRPr sz="1800" kern="1200">
                          <a:solidFill>
                            <a:schemeClr val="dk1"/>
                          </a:solidFill>
                          <a:latin typeface="Montserrat"/>
                        </a:defRPr>
                      </a:lvl6pPr>
                      <a:lvl7pPr marL="2743200" algn="l" defTabSz="914400" rtl="0" eaLnBrk="1" latinLnBrk="0" hangingPunct="1">
                        <a:defRPr sz="1800" kern="1200">
                          <a:solidFill>
                            <a:schemeClr val="dk1"/>
                          </a:solidFill>
                          <a:latin typeface="Montserrat"/>
                        </a:defRPr>
                      </a:lvl7pPr>
                      <a:lvl8pPr marL="3200400" algn="l" defTabSz="914400" rtl="0" eaLnBrk="1" latinLnBrk="0" hangingPunct="1">
                        <a:defRPr sz="1800" kern="1200">
                          <a:solidFill>
                            <a:schemeClr val="dk1"/>
                          </a:solidFill>
                          <a:latin typeface="Montserrat"/>
                        </a:defRPr>
                      </a:lvl8pPr>
                      <a:lvl9pPr marL="3657600" algn="l" defTabSz="914400" rtl="0" eaLnBrk="1" latinLnBrk="0" hangingPunct="1">
                        <a:defRPr sz="1800" kern="1200">
                          <a:solidFill>
                            <a:schemeClr val="dk1"/>
                          </a:solidFill>
                          <a:latin typeface="Montserrat"/>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chemeClr val="tx2"/>
                        </a:solidFill>
                        <a:effectLst/>
                        <a:uLnTx/>
                        <a:uFillTx/>
                        <a:latin typeface="Times New Roman" panose="02020603050405020304" pitchFamily="18" charset="0"/>
                        <a:ea typeface="+mn-ea"/>
                        <a:cs typeface="Times New Roman" panose="02020603050405020304" pitchFamily="18" charset="0"/>
                      </a:endParaRPr>
                    </a:p>
                  </a:txBody>
                  <a:tcPr marL="180000" marR="180000" marT="144000" marB="144000" anchor="ctr">
                    <a:lnL w="6350" cap="flat" cmpd="sng" algn="ctr">
                      <a:noFill/>
                      <a:prstDash val="solid"/>
                      <a:miter lim="800000"/>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Montserrat"/>
                        </a:defRPr>
                      </a:lvl1pPr>
                      <a:lvl2pPr marL="457200" algn="l" defTabSz="914400" rtl="0" eaLnBrk="1" latinLnBrk="0" hangingPunct="1">
                        <a:defRPr sz="1800" kern="1200">
                          <a:solidFill>
                            <a:schemeClr val="dk1"/>
                          </a:solidFill>
                          <a:latin typeface="Montserrat"/>
                        </a:defRPr>
                      </a:lvl2pPr>
                      <a:lvl3pPr marL="914400" algn="l" defTabSz="914400" rtl="0" eaLnBrk="1" latinLnBrk="0" hangingPunct="1">
                        <a:defRPr sz="1800" kern="1200">
                          <a:solidFill>
                            <a:schemeClr val="dk1"/>
                          </a:solidFill>
                          <a:latin typeface="Montserrat"/>
                        </a:defRPr>
                      </a:lvl3pPr>
                      <a:lvl4pPr marL="1371600" algn="l" defTabSz="914400" rtl="0" eaLnBrk="1" latinLnBrk="0" hangingPunct="1">
                        <a:defRPr sz="1800" kern="1200">
                          <a:solidFill>
                            <a:schemeClr val="dk1"/>
                          </a:solidFill>
                          <a:latin typeface="Montserrat"/>
                        </a:defRPr>
                      </a:lvl4pPr>
                      <a:lvl5pPr marL="1828800" algn="l" defTabSz="914400" rtl="0" eaLnBrk="1" latinLnBrk="0" hangingPunct="1">
                        <a:defRPr sz="1800" kern="1200">
                          <a:solidFill>
                            <a:schemeClr val="dk1"/>
                          </a:solidFill>
                          <a:latin typeface="Montserrat"/>
                        </a:defRPr>
                      </a:lvl5pPr>
                      <a:lvl6pPr marL="2286000" algn="l" defTabSz="914400" rtl="0" eaLnBrk="1" latinLnBrk="0" hangingPunct="1">
                        <a:defRPr sz="1800" kern="1200">
                          <a:solidFill>
                            <a:schemeClr val="dk1"/>
                          </a:solidFill>
                          <a:latin typeface="Montserrat"/>
                        </a:defRPr>
                      </a:lvl6pPr>
                      <a:lvl7pPr marL="2743200" algn="l" defTabSz="914400" rtl="0" eaLnBrk="1" latinLnBrk="0" hangingPunct="1">
                        <a:defRPr sz="1800" kern="1200">
                          <a:solidFill>
                            <a:schemeClr val="dk1"/>
                          </a:solidFill>
                          <a:latin typeface="Montserrat"/>
                        </a:defRPr>
                      </a:lvl7pPr>
                      <a:lvl8pPr marL="3200400" algn="l" defTabSz="914400" rtl="0" eaLnBrk="1" latinLnBrk="0" hangingPunct="1">
                        <a:defRPr sz="1800" kern="1200">
                          <a:solidFill>
                            <a:schemeClr val="dk1"/>
                          </a:solidFill>
                          <a:latin typeface="Montserrat"/>
                        </a:defRPr>
                      </a:lvl8pPr>
                      <a:lvl9pPr marL="3657600" algn="l" defTabSz="914400" rtl="0" eaLnBrk="1" latinLnBrk="0" hangingPunct="1">
                        <a:defRPr sz="1800" kern="1200">
                          <a:solidFill>
                            <a:schemeClr val="dk1"/>
                          </a:solidFill>
                          <a:latin typeface="Montserrat"/>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IN" sz="1800" b="1" i="0" u="none" strike="noStrike" kern="1200" cap="none" spc="0" normalizeH="0" baseline="0" dirty="0">
                          <a:ln>
                            <a:noFill/>
                          </a:ln>
                          <a:solidFill>
                            <a:schemeClr val="tx1"/>
                          </a:solidFill>
                          <a:effectLst/>
                          <a:uLnTx/>
                          <a:uFillTx/>
                          <a:latin typeface="Times New Roman" panose="02020603050405020304" pitchFamily="18" charset="0"/>
                          <a:ea typeface="+mn-ea"/>
                          <a:cs typeface="Times New Roman" panose="02020603050405020304" pitchFamily="18" charset="0"/>
                        </a:rPr>
                        <a:t>RE Capacity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IN" sz="1800" b="0" i="0"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237 GW installed, 136 GW in pipeline</a:t>
                      </a:r>
                      <a:r>
                        <a:rPr kumimoji="0" lang="en-IN" sz="1800" b="0" i="0" u="none" strike="noStrike" kern="1200" cap="none" spc="0" normalizeH="0" baseline="3000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3</a:t>
                      </a:r>
                      <a:endParaRPr kumimoji="0" lang="en-US" sz="1800" b="0" i="0"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txBody>
                  <a:tcPr marL="180000" marR="180000" marT="144000" marB="144000" anchor="ctr">
                    <a:lnL>
                      <a:noFill/>
                    </a:lnL>
                    <a:lnR w="6350" cap="flat" cmpd="sng" algn="ctr">
                      <a:noFill/>
                      <a:prstDash val="solid"/>
                      <a:miter lim="800000"/>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67836325"/>
                  </a:ext>
                </a:extLst>
              </a:tr>
              <a:tr h="1232400">
                <a:tc>
                  <a:txBody>
                    <a:bodyPr/>
                    <a:lstStyle>
                      <a:lvl1pPr marL="0" algn="l" defTabSz="914400" rtl="0" eaLnBrk="1" latinLnBrk="0" hangingPunct="1">
                        <a:defRPr sz="1800" kern="1200">
                          <a:solidFill>
                            <a:schemeClr val="dk1"/>
                          </a:solidFill>
                          <a:latin typeface="Montserrat"/>
                        </a:defRPr>
                      </a:lvl1pPr>
                      <a:lvl2pPr marL="457200" algn="l" defTabSz="914400" rtl="0" eaLnBrk="1" latinLnBrk="0" hangingPunct="1">
                        <a:defRPr sz="1800" kern="1200">
                          <a:solidFill>
                            <a:schemeClr val="dk1"/>
                          </a:solidFill>
                          <a:latin typeface="Montserrat"/>
                        </a:defRPr>
                      </a:lvl2pPr>
                      <a:lvl3pPr marL="914400" algn="l" defTabSz="914400" rtl="0" eaLnBrk="1" latinLnBrk="0" hangingPunct="1">
                        <a:defRPr sz="1800" kern="1200">
                          <a:solidFill>
                            <a:schemeClr val="dk1"/>
                          </a:solidFill>
                          <a:latin typeface="Montserrat"/>
                        </a:defRPr>
                      </a:lvl3pPr>
                      <a:lvl4pPr marL="1371600" algn="l" defTabSz="914400" rtl="0" eaLnBrk="1" latinLnBrk="0" hangingPunct="1">
                        <a:defRPr sz="1800" kern="1200">
                          <a:solidFill>
                            <a:schemeClr val="dk1"/>
                          </a:solidFill>
                          <a:latin typeface="Montserrat"/>
                        </a:defRPr>
                      </a:lvl4pPr>
                      <a:lvl5pPr marL="1828800" algn="l" defTabSz="914400" rtl="0" eaLnBrk="1" latinLnBrk="0" hangingPunct="1">
                        <a:defRPr sz="1800" kern="1200">
                          <a:solidFill>
                            <a:schemeClr val="dk1"/>
                          </a:solidFill>
                          <a:latin typeface="Montserrat"/>
                        </a:defRPr>
                      </a:lvl5pPr>
                      <a:lvl6pPr marL="2286000" algn="l" defTabSz="914400" rtl="0" eaLnBrk="1" latinLnBrk="0" hangingPunct="1">
                        <a:defRPr sz="1800" kern="1200">
                          <a:solidFill>
                            <a:schemeClr val="dk1"/>
                          </a:solidFill>
                          <a:latin typeface="Montserrat"/>
                        </a:defRPr>
                      </a:lvl6pPr>
                      <a:lvl7pPr marL="2743200" algn="l" defTabSz="914400" rtl="0" eaLnBrk="1" latinLnBrk="0" hangingPunct="1">
                        <a:defRPr sz="1800" kern="1200">
                          <a:solidFill>
                            <a:schemeClr val="dk1"/>
                          </a:solidFill>
                          <a:latin typeface="Montserrat"/>
                        </a:defRPr>
                      </a:lvl7pPr>
                      <a:lvl8pPr marL="3200400" algn="l" defTabSz="914400" rtl="0" eaLnBrk="1" latinLnBrk="0" hangingPunct="1">
                        <a:defRPr sz="1800" kern="1200">
                          <a:solidFill>
                            <a:schemeClr val="dk1"/>
                          </a:solidFill>
                          <a:latin typeface="Montserrat"/>
                        </a:defRPr>
                      </a:lvl8pPr>
                      <a:lvl9pPr marL="3657600" algn="l" defTabSz="914400" rtl="0" eaLnBrk="1" latinLnBrk="0" hangingPunct="1">
                        <a:defRPr sz="1800" kern="1200">
                          <a:solidFill>
                            <a:schemeClr val="dk1"/>
                          </a:solidFill>
                          <a:latin typeface="Montserrat"/>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chemeClr val="tx2"/>
                        </a:solidFill>
                        <a:effectLst/>
                        <a:uLnTx/>
                        <a:uFillTx/>
                        <a:latin typeface="Times New Roman" panose="02020603050405020304" pitchFamily="18" charset="0"/>
                        <a:ea typeface="+mn-ea"/>
                        <a:cs typeface="Times New Roman" panose="02020603050405020304" pitchFamily="18" charset="0"/>
                      </a:endParaRPr>
                    </a:p>
                  </a:txBody>
                  <a:tcPr marL="180000" marR="180000" marT="144000" marB="144000" anchor="ctr">
                    <a:lnL w="6350" cap="flat" cmpd="sng" algn="ctr">
                      <a:noFill/>
                      <a:prstDash val="solid"/>
                      <a:miter lim="800000"/>
                    </a:lnL>
                    <a:lnR>
                      <a:noFill/>
                    </a:lnR>
                    <a:lnT w="12700" cap="flat" cmpd="sng" algn="ctr">
                      <a:solidFill>
                        <a:schemeClr val="tx1">
                          <a:lumMod val="50000"/>
                          <a:lumOff val="50000"/>
                        </a:schemeClr>
                      </a:solidFill>
                      <a:prstDash val="solid"/>
                      <a:round/>
                      <a:headEnd type="none" w="med" len="med"/>
                      <a:tailEnd type="none" w="med" len="med"/>
                    </a:lnT>
                    <a:lnB w="6350" cap="flat" cmpd="sng" algn="ctr">
                      <a:noFill/>
                      <a:prstDash val="solid"/>
                      <a:miter lim="800000"/>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Montserrat"/>
                        </a:defRPr>
                      </a:lvl1pPr>
                      <a:lvl2pPr marL="457200" algn="l" defTabSz="914400" rtl="0" eaLnBrk="1" latinLnBrk="0" hangingPunct="1">
                        <a:defRPr sz="1800" kern="1200">
                          <a:solidFill>
                            <a:schemeClr val="dk1"/>
                          </a:solidFill>
                          <a:latin typeface="Montserrat"/>
                        </a:defRPr>
                      </a:lvl2pPr>
                      <a:lvl3pPr marL="914400" algn="l" defTabSz="914400" rtl="0" eaLnBrk="1" latinLnBrk="0" hangingPunct="1">
                        <a:defRPr sz="1800" kern="1200">
                          <a:solidFill>
                            <a:schemeClr val="dk1"/>
                          </a:solidFill>
                          <a:latin typeface="Montserrat"/>
                        </a:defRPr>
                      </a:lvl3pPr>
                      <a:lvl4pPr marL="1371600" algn="l" defTabSz="914400" rtl="0" eaLnBrk="1" latinLnBrk="0" hangingPunct="1">
                        <a:defRPr sz="1800" kern="1200">
                          <a:solidFill>
                            <a:schemeClr val="dk1"/>
                          </a:solidFill>
                          <a:latin typeface="Montserrat"/>
                        </a:defRPr>
                      </a:lvl4pPr>
                      <a:lvl5pPr marL="1828800" algn="l" defTabSz="914400" rtl="0" eaLnBrk="1" latinLnBrk="0" hangingPunct="1">
                        <a:defRPr sz="1800" kern="1200">
                          <a:solidFill>
                            <a:schemeClr val="dk1"/>
                          </a:solidFill>
                          <a:latin typeface="Montserrat"/>
                        </a:defRPr>
                      </a:lvl5pPr>
                      <a:lvl6pPr marL="2286000" algn="l" defTabSz="914400" rtl="0" eaLnBrk="1" latinLnBrk="0" hangingPunct="1">
                        <a:defRPr sz="1800" kern="1200">
                          <a:solidFill>
                            <a:schemeClr val="dk1"/>
                          </a:solidFill>
                          <a:latin typeface="Montserrat"/>
                        </a:defRPr>
                      </a:lvl6pPr>
                      <a:lvl7pPr marL="2743200" algn="l" defTabSz="914400" rtl="0" eaLnBrk="1" latinLnBrk="0" hangingPunct="1">
                        <a:defRPr sz="1800" kern="1200">
                          <a:solidFill>
                            <a:schemeClr val="dk1"/>
                          </a:solidFill>
                          <a:latin typeface="Montserrat"/>
                        </a:defRPr>
                      </a:lvl7pPr>
                      <a:lvl8pPr marL="3200400" algn="l" defTabSz="914400" rtl="0" eaLnBrk="1" latinLnBrk="0" hangingPunct="1">
                        <a:defRPr sz="1800" kern="1200">
                          <a:solidFill>
                            <a:schemeClr val="dk1"/>
                          </a:solidFill>
                          <a:latin typeface="Montserrat"/>
                        </a:defRPr>
                      </a:lvl8pPr>
                      <a:lvl9pPr marL="3657600" algn="l" defTabSz="914400" rtl="0" eaLnBrk="1" latinLnBrk="0" hangingPunct="1">
                        <a:defRPr sz="1800" kern="1200">
                          <a:solidFill>
                            <a:schemeClr val="dk1"/>
                          </a:solidFill>
                          <a:latin typeface="Montserrat"/>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Falling RE prices</a:t>
                      </a:r>
                      <a:br>
                        <a:rPr kumimoji="0" lang="en-US" sz="1800" b="1" i="0"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br>
                      <a:r>
                        <a:rPr kumimoji="0" lang="en-US" sz="1800" b="0" i="0"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Solar ~ $29/MWh | Hybrid ~ $57/MWh</a:t>
                      </a:r>
                      <a:r>
                        <a:rPr kumimoji="0" lang="en-US" sz="1800" b="0" i="0" u="none" strike="noStrike" kern="1200" cap="none" spc="0" normalizeH="0" baseline="3000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4</a:t>
                      </a:r>
                      <a:endParaRPr kumimoji="0" lang="en-US" sz="1800" b="0" i="0"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endParaRPr>
                    </a:p>
                  </a:txBody>
                  <a:tcPr marL="180000" marR="180000" marT="144000" marB="144000" anchor="ctr">
                    <a:lnL>
                      <a:noFill/>
                    </a:lnL>
                    <a:lnR w="6350" cap="flat" cmpd="sng" algn="ctr">
                      <a:noFill/>
                      <a:prstDash val="solid"/>
                      <a:miter lim="800000"/>
                    </a:lnR>
                    <a:lnT w="12700" cap="flat" cmpd="sng" algn="ctr">
                      <a:solidFill>
                        <a:schemeClr val="tx1">
                          <a:lumMod val="50000"/>
                          <a:lumOff val="50000"/>
                        </a:schemeClr>
                      </a:solidFill>
                      <a:prstDash val="solid"/>
                      <a:round/>
                      <a:headEnd type="none" w="med" len="med"/>
                      <a:tailEnd type="none" w="med" len="med"/>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889389160"/>
                  </a:ext>
                </a:extLst>
              </a:tr>
            </a:tbl>
          </a:graphicData>
        </a:graphic>
      </p:graphicFrame>
      <p:graphicFrame>
        <p:nvGraphicFramePr>
          <p:cNvPr id="6" name="think-cell data - do not delete" hidden="1">
            <a:extLst>
              <a:ext uri="{FF2B5EF4-FFF2-40B4-BE49-F238E27FC236}">
                <a16:creationId xmlns:a16="http://schemas.microsoft.com/office/drawing/2014/main" id="{1F7BDA6C-DB75-ED33-EC4D-D652FA8D1E8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4" imgH="405" progId="TCLayout.ActiveDocument.1">
                  <p:embed/>
                </p:oleObj>
              </mc:Choice>
              <mc:Fallback>
                <p:oleObj name="think-cell Slide" r:id="rId4" imgW="404" imgH="405" progId="TCLayout.ActiveDocument.1">
                  <p:embed/>
                  <p:pic>
                    <p:nvPicPr>
                      <p:cNvPr id="6" name="think-cell data - do not delete" hidden="1">
                        <a:extLst>
                          <a:ext uri="{FF2B5EF4-FFF2-40B4-BE49-F238E27FC236}">
                            <a16:creationId xmlns:a16="http://schemas.microsoft.com/office/drawing/2014/main" id="{1F7BDA6C-DB75-ED33-EC4D-D652FA8D1E8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51772E72-C5D6-3B76-8F67-1485687A3308}"/>
              </a:ext>
            </a:extLst>
          </p:cNvPr>
          <p:cNvSpPr>
            <a:spLocks noGrp="1"/>
          </p:cNvSpPr>
          <p:nvPr>
            <p:ph type="title"/>
          </p:nvPr>
        </p:nvSpPr>
        <p:spPr>
          <a:xfrm>
            <a:off x="376518" y="365125"/>
            <a:ext cx="11456894" cy="1082675"/>
          </a:xfrm>
        </p:spPr>
        <p:txBody>
          <a:bodyPr vert="horz">
            <a:normAutofit/>
          </a:bodyPr>
          <a:lstStyle/>
          <a:p>
            <a:r>
              <a:rPr lang="en-IN" sz="2800" b="1" noProof="0" dirty="0"/>
              <a:t>India’s green hydrogen advantage is based on its renewable resource availability and production cost</a:t>
            </a:r>
          </a:p>
        </p:txBody>
      </p:sp>
      <p:sp>
        <p:nvSpPr>
          <p:cNvPr id="10" name="Slide Number Placeholder 9">
            <a:extLst>
              <a:ext uri="{FF2B5EF4-FFF2-40B4-BE49-F238E27FC236}">
                <a16:creationId xmlns:a16="http://schemas.microsoft.com/office/drawing/2014/main" id="{CE5C6D1E-53A9-901E-E177-032E70197378}"/>
              </a:ext>
            </a:extLst>
          </p:cNvPr>
          <p:cNvSpPr>
            <a:spLocks noGrp="1"/>
          </p:cNvSpPr>
          <p:nvPr>
            <p:ph type="sldNum" sz="quarter" idx="12"/>
          </p:nvPr>
        </p:nvSpPr>
        <p:spPr>
          <a:xfrm>
            <a:off x="11495676" y="6337560"/>
            <a:ext cx="484873" cy="365125"/>
          </a:xfrm>
        </p:spPr>
        <p:txBody>
          <a:bodyPr/>
          <a:lstStyle/>
          <a:p>
            <a:fld id="{99226923-5A89-6641-B7F4-F93E4EB9EE48}" type="slidenum">
              <a:rPr lang="en-IN" noProof="0" smtClean="0">
                <a:latin typeface="Times New Roman" panose="02020603050405020304" pitchFamily="18" charset="0"/>
                <a:ea typeface="Roboto" panose="02000000000000000000" pitchFamily="2" charset="0"/>
                <a:cs typeface="Times New Roman" panose="02020603050405020304" pitchFamily="18" charset="0"/>
              </a:rPr>
              <a:pPr/>
              <a:t>12</a:t>
            </a:fld>
            <a:endParaRPr lang="en-IN" noProof="0">
              <a:latin typeface="Times New Roman" panose="02020603050405020304" pitchFamily="18" charset="0"/>
              <a:ea typeface="Roboto" panose="02000000000000000000" pitchFamily="2" charset="0"/>
              <a:cs typeface="Times New Roman" panose="02020603050405020304" pitchFamily="18" charset="0"/>
            </a:endParaRPr>
          </a:p>
        </p:txBody>
      </p:sp>
      <p:sp>
        <p:nvSpPr>
          <p:cNvPr id="8" name="TextBox 7">
            <a:extLst>
              <a:ext uri="{FF2B5EF4-FFF2-40B4-BE49-F238E27FC236}">
                <a16:creationId xmlns:a16="http://schemas.microsoft.com/office/drawing/2014/main" id="{01ECB8DF-0B90-3A15-2E29-849D1859CF96}"/>
              </a:ext>
            </a:extLst>
          </p:cNvPr>
          <p:cNvSpPr txBox="1"/>
          <p:nvPr/>
        </p:nvSpPr>
        <p:spPr>
          <a:xfrm>
            <a:off x="376518" y="6414585"/>
            <a:ext cx="5548794" cy="365125"/>
          </a:xfrm>
          <a:prstGeom prst="rect">
            <a:avLst/>
          </a:prstGeom>
          <a:noFill/>
          <a:ln>
            <a:noFill/>
          </a:ln>
          <a:effectLst/>
        </p:spPr>
        <p:txBody>
          <a:bodyPr vert="horz" wrap="square" lIns="91440" tIns="45720" rIns="91440" bIns="45720" rtlCol="0" anchor="t" anchorCtr="0">
            <a:noAutofit/>
          </a:bodyPr>
          <a:lstStyle/>
          <a:p>
            <a:pPr marL="11113" marR="0" algn="l" defTabSz="914400" rtl="0" eaLnBrk="1" fontAlgn="auto" latinLnBrk="0" hangingPunct="1">
              <a:lnSpc>
                <a:spcPct val="90000"/>
              </a:lnSpc>
              <a:spcBef>
                <a:spcPct val="0"/>
              </a:spcBef>
              <a:spcAft>
                <a:spcPts val="0"/>
              </a:spcAft>
              <a:buClrTx/>
              <a:buSzTx/>
              <a:buFontTx/>
              <a:buNone/>
            </a:pPr>
            <a:r>
              <a:rPr lang="en-IN" sz="1100" dirty="0">
                <a:solidFill>
                  <a:schemeClr val="tx1">
                    <a:lumMod val="65000"/>
                    <a:lumOff val="35000"/>
                  </a:schemeClr>
                </a:solidFill>
                <a:latin typeface="Times New Roman" panose="02020603050405020304" pitchFamily="18" charset="0"/>
                <a:cs typeface="Times New Roman" panose="02020603050405020304" pitchFamily="18" charset="0"/>
                <a:hlinkClick r:id="rId6">
                  <a:extLst>
                    <a:ext uri="{A12FA001-AC4F-418D-AE19-62706E023703}">
                      <ahyp:hlinkClr xmlns:ahyp="http://schemas.microsoft.com/office/drawing/2018/hyperlinkcolor" val="tx"/>
                    </a:ext>
                  </a:extLst>
                </a:hlinkClick>
              </a:rPr>
              <a:t>1. CEEW, 2024</a:t>
            </a:r>
            <a:r>
              <a:rPr lang="en-IN" sz="1100" dirty="0">
                <a:solidFill>
                  <a:schemeClr val="tx1">
                    <a:lumMod val="65000"/>
                    <a:lumOff val="35000"/>
                  </a:schemeClr>
                </a:solidFill>
                <a:latin typeface="Times New Roman" panose="02020603050405020304" pitchFamily="18" charset="0"/>
                <a:cs typeface="Times New Roman" panose="02020603050405020304" pitchFamily="18" charset="0"/>
              </a:rPr>
              <a:t>; 2. </a:t>
            </a:r>
            <a:r>
              <a:rPr lang="en-IN" sz="1100" dirty="0">
                <a:solidFill>
                  <a:schemeClr val="tx1">
                    <a:lumMod val="65000"/>
                    <a:lumOff val="35000"/>
                  </a:schemeClr>
                </a:solidFill>
                <a:latin typeface="Times New Roman" panose="02020603050405020304" pitchFamily="18" charset="0"/>
                <a:cs typeface="Times New Roman" panose="02020603050405020304" pitchFamily="18" charset="0"/>
                <a:hlinkClick r:id="rId7">
                  <a:extLst>
                    <a:ext uri="{A12FA001-AC4F-418D-AE19-62706E023703}">
                      <ahyp:hlinkClr xmlns:ahyp="http://schemas.microsoft.com/office/drawing/2018/hyperlinkcolor" val="tx"/>
                    </a:ext>
                  </a:extLst>
                </a:hlinkClick>
              </a:rPr>
              <a:t>MNRE</a:t>
            </a:r>
            <a:r>
              <a:rPr lang="en-IN" sz="1100" dirty="0">
                <a:solidFill>
                  <a:schemeClr val="tx1">
                    <a:lumMod val="65000"/>
                    <a:lumOff val="35000"/>
                  </a:schemeClr>
                </a:solidFill>
                <a:latin typeface="Times New Roman" panose="02020603050405020304" pitchFamily="18" charset="0"/>
                <a:cs typeface="Times New Roman" panose="02020603050405020304" pitchFamily="18" charset="0"/>
              </a:rPr>
              <a:t>; 3. </a:t>
            </a:r>
            <a:r>
              <a:rPr lang="en-IN" sz="1100" dirty="0">
                <a:solidFill>
                  <a:schemeClr val="tx1">
                    <a:lumMod val="65000"/>
                    <a:lumOff val="35000"/>
                  </a:schemeClr>
                </a:solidFill>
                <a:latin typeface="Times New Roman" panose="02020603050405020304" pitchFamily="18" charset="0"/>
                <a:cs typeface="Times New Roman" panose="02020603050405020304" pitchFamily="18" charset="0"/>
                <a:hlinkClick r:id="rId8">
                  <a:extLst>
                    <a:ext uri="{A12FA001-AC4F-418D-AE19-62706E023703}">
                      <ahyp:hlinkClr xmlns:ahyp="http://schemas.microsoft.com/office/drawing/2018/hyperlinkcolor" val="tx"/>
                    </a:ext>
                  </a:extLst>
                </a:hlinkClick>
              </a:rPr>
              <a:t>Niti Ayog</a:t>
            </a:r>
            <a:r>
              <a:rPr lang="en-IN" sz="1100" dirty="0">
                <a:solidFill>
                  <a:schemeClr val="tx1">
                    <a:lumMod val="65000"/>
                    <a:lumOff val="35000"/>
                  </a:schemeClr>
                </a:solidFill>
                <a:latin typeface="Times New Roman" panose="02020603050405020304" pitchFamily="18" charset="0"/>
                <a:cs typeface="Times New Roman" panose="02020603050405020304" pitchFamily="18" charset="0"/>
              </a:rPr>
              <a:t>; 4. </a:t>
            </a:r>
            <a:r>
              <a:rPr lang="en-IN" sz="1100" dirty="0">
                <a:solidFill>
                  <a:schemeClr val="tx1">
                    <a:lumMod val="65000"/>
                    <a:lumOff val="35000"/>
                  </a:schemeClr>
                </a:solidFill>
                <a:latin typeface="Times New Roman" panose="02020603050405020304" pitchFamily="18" charset="0"/>
                <a:cs typeface="Times New Roman" panose="02020603050405020304" pitchFamily="18" charset="0"/>
                <a:hlinkClick r:id="rId9">
                  <a:extLst>
                    <a:ext uri="{A12FA001-AC4F-418D-AE19-62706E023703}">
                      <ahyp:hlinkClr xmlns:ahyp="http://schemas.microsoft.com/office/drawing/2018/hyperlinkcolor" val="tx"/>
                    </a:ext>
                  </a:extLst>
                </a:hlinkClick>
              </a:rPr>
              <a:t>From the 2025 auction results</a:t>
            </a:r>
            <a:r>
              <a:rPr lang="en-IN" sz="1100" dirty="0">
                <a:solidFill>
                  <a:schemeClr val="tx1">
                    <a:lumMod val="65000"/>
                    <a:lumOff val="35000"/>
                  </a:schemeClr>
                </a:solidFill>
                <a:latin typeface="Times New Roman" panose="02020603050405020304" pitchFamily="18" charset="0"/>
                <a:cs typeface="Times New Roman" panose="02020603050405020304" pitchFamily="18" charset="0"/>
              </a:rPr>
              <a:t>, considering the 87 INR/$ exchange rate.</a:t>
            </a:r>
          </a:p>
        </p:txBody>
      </p:sp>
      <p:pic>
        <p:nvPicPr>
          <p:cNvPr id="146" name="Graphic 145">
            <a:extLst>
              <a:ext uri="{FF2B5EF4-FFF2-40B4-BE49-F238E27FC236}">
                <a16:creationId xmlns:a16="http://schemas.microsoft.com/office/drawing/2014/main" id="{C786B6BE-AA13-59EB-5745-E369504FC963}"/>
              </a:ext>
            </a:extLst>
          </p:cNvPr>
          <p:cNvPicPr>
            <a:picLocks/>
          </p:cNvPicPr>
          <p:nvPr/>
        </p:nvPicPr>
        <p:blipFill>
          <a:blip r:embed="rId10">
            <a:extLst>
              <a:ext uri="{96DAC541-7B7A-43D3-8B79-37D633B846F1}">
                <asvg:svgBlip xmlns:asvg="http://schemas.microsoft.com/office/drawing/2016/SVG/main" r:embed="rId11"/>
              </a:ext>
            </a:extLst>
          </a:blip>
          <a:stretch>
            <a:fillRect/>
          </a:stretch>
        </p:blipFill>
        <p:spPr>
          <a:xfrm>
            <a:off x="765335" y="4105978"/>
            <a:ext cx="720000" cy="720000"/>
          </a:xfrm>
          <a:prstGeom prst="rect">
            <a:avLst/>
          </a:prstGeom>
        </p:spPr>
      </p:pic>
      <p:pic>
        <p:nvPicPr>
          <p:cNvPr id="147" name="Graphic 146">
            <a:extLst>
              <a:ext uri="{FF2B5EF4-FFF2-40B4-BE49-F238E27FC236}">
                <a16:creationId xmlns:a16="http://schemas.microsoft.com/office/drawing/2014/main" id="{DA4D9C04-ACC2-75AB-F777-FE0329495BAE}"/>
              </a:ext>
            </a:extLst>
          </p:cNvPr>
          <p:cNvPicPr>
            <a:picLocks/>
          </p:cNvPicPr>
          <p:nvPr/>
        </p:nvPicPr>
        <p:blipFill>
          <a:blip r:embed="rId12">
            <a:extLst>
              <a:ext uri="{96DAC541-7B7A-43D3-8B79-37D633B846F1}">
                <asvg:svgBlip xmlns:asvg="http://schemas.microsoft.com/office/drawing/2016/SVG/main" r:embed="rId13"/>
              </a:ext>
            </a:extLst>
          </a:blip>
          <a:stretch>
            <a:fillRect/>
          </a:stretch>
        </p:blipFill>
        <p:spPr>
          <a:xfrm>
            <a:off x="765335" y="2887913"/>
            <a:ext cx="720000" cy="720000"/>
          </a:xfrm>
          <a:prstGeom prst="rect">
            <a:avLst/>
          </a:prstGeom>
        </p:spPr>
      </p:pic>
      <p:pic>
        <p:nvPicPr>
          <p:cNvPr id="148" name="Graphic 147">
            <a:extLst>
              <a:ext uri="{FF2B5EF4-FFF2-40B4-BE49-F238E27FC236}">
                <a16:creationId xmlns:a16="http://schemas.microsoft.com/office/drawing/2014/main" id="{4692BDF3-E266-03C8-424D-087ABDE6053D}"/>
              </a:ext>
            </a:extLst>
          </p:cNvPr>
          <p:cNvPicPr>
            <a:picLocks/>
          </p:cNvPicPr>
          <p:nvPr/>
        </p:nvPicPr>
        <p:blipFill>
          <a:blip r:embed="rId14">
            <a:extLst>
              <a:ext uri="{96DAC541-7B7A-43D3-8B79-37D633B846F1}">
                <asvg:svgBlip xmlns:asvg="http://schemas.microsoft.com/office/drawing/2016/SVG/main" r:embed="rId15"/>
              </a:ext>
            </a:extLst>
          </a:blip>
          <a:stretch>
            <a:fillRect/>
          </a:stretch>
        </p:blipFill>
        <p:spPr>
          <a:xfrm>
            <a:off x="765335" y="1669848"/>
            <a:ext cx="720000" cy="720000"/>
          </a:xfrm>
          <a:prstGeom prst="rect">
            <a:avLst/>
          </a:prstGeom>
        </p:spPr>
      </p:pic>
      <p:pic>
        <p:nvPicPr>
          <p:cNvPr id="149" name="Graphic 148">
            <a:extLst>
              <a:ext uri="{FF2B5EF4-FFF2-40B4-BE49-F238E27FC236}">
                <a16:creationId xmlns:a16="http://schemas.microsoft.com/office/drawing/2014/main" id="{0C18FFE8-B45A-25A3-715C-D59692B16786}"/>
              </a:ext>
            </a:extLst>
          </p:cNvPr>
          <p:cNvPicPr>
            <a:picLocks/>
          </p:cNvPicPr>
          <p:nvPr/>
        </p:nvPicPr>
        <p:blipFill>
          <a:blip r:embed="rId16">
            <a:extLst>
              <a:ext uri="{96DAC541-7B7A-43D3-8B79-37D633B846F1}">
                <asvg:svgBlip xmlns:asvg="http://schemas.microsoft.com/office/drawing/2016/SVG/main" r:embed="rId17"/>
              </a:ext>
            </a:extLst>
          </a:blip>
          <a:stretch>
            <a:fillRect/>
          </a:stretch>
        </p:blipFill>
        <p:spPr>
          <a:xfrm>
            <a:off x="765335" y="5324043"/>
            <a:ext cx="720000" cy="720000"/>
          </a:xfrm>
          <a:prstGeom prst="rect">
            <a:avLst/>
          </a:prstGeom>
        </p:spPr>
      </p:pic>
      <p:sp>
        <p:nvSpPr>
          <p:cNvPr id="5" name="TextBox 4">
            <a:extLst>
              <a:ext uri="{FF2B5EF4-FFF2-40B4-BE49-F238E27FC236}">
                <a16:creationId xmlns:a16="http://schemas.microsoft.com/office/drawing/2014/main" id="{B7E216A8-B819-8738-0301-9A4E8DCDE851}"/>
              </a:ext>
            </a:extLst>
          </p:cNvPr>
          <p:cNvSpPr txBox="1"/>
          <p:nvPr/>
        </p:nvSpPr>
        <p:spPr>
          <a:xfrm>
            <a:off x="6096000" y="6414585"/>
            <a:ext cx="5548794" cy="365125"/>
          </a:xfrm>
          <a:prstGeom prst="rect">
            <a:avLst/>
          </a:prstGeom>
          <a:noFill/>
          <a:ln>
            <a:noFill/>
          </a:ln>
          <a:effectLst/>
        </p:spPr>
        <p:txBody>
          <a:bodyPr vert="horz" wrap="square" lIns="91440" tIns="45720" rIns="91440" bIns="45720" rtlCol="0" anchor="t" anchorCtr="0">
            <a:noAutofit/>
          </a:bodyPr>
          <a:lstStyle/>
          <a:p>
            <a:pPr marL="11113" marR="0" algn="l" defTabSz="914400" rtl="0" eaLnBrk="1" fontAlgn="auto" latinLnBrk="0" hangingPunct="1">
              <a:lnSpc>
                <a:spcPct val="90000"/>
              </a:lnSpc>
              <a:spcBef>
                <a:spcPct val="0"/>
              </a:spcBef>
              <a:spcAft>
                <a:spcPts val="0"/>
              </a:spcAft>
              <a:buClrTx/>
              <a:buSzTx/>
              <a:buFontTx/>
              <a:buNone/>
            </a:pPr>
            <a:r>
              <a:rPr lang="en-IN" sz="1100" dirty="0">
                <a:solidFill>
                  <a:schemeClr val="tx1">
                    <a:lumMod val="65000"/>
                    <a:lumOff val="35000"/>
                  </a:schemeClr>
                </a:solidFill>
                <a:latin typeface="Times New Roman" panose="02020603050405020304" pitchFamily="18" charset="0"/>
                <a:cs typeface="Times New Roman" panose="02020603050405020304" pitchFamily="18" charset="0"/>
              </a:rPr>
              <a:t>Source: RMI Analysis. </a:t>
            </a:r>
            <a:r>
              <a:rPr lang="en-IN" sz="1100" dirty="0">
                <a:solidFill>
                  <a:schemeClr val="tx1">
                    <a:lumMod val="65000"/>
                    <a:lumOff val="35000"/>
                  </a:schemeClr>
                </a:solidFill>
                <a:latin typeface="Times New Roman" panose="02020603050405020304" pitchFamily="18" charset="0"/>
                <a:cs typeface="Times New Roman" panose="02020603050405020304" pitchFamily="18" charset="0"/>
                <a:hlinkClick r:id="rId18">
                  <a:extLst>
                    <a:ext uri="{A12FA001-AC4F-418D-AE19-62706E023703}">
                      <ahyp:hlinkClr xmlns:ahyp="http://schemas.microsoft.com/office/drawing/2018/hyperlinkcolor" val="tx"/>
                    </a:ext>
                  </a:extLst>
                </a:hlinkClick>
              </a:rPr>
              <a:t>Green Hydrogen Production Pathways for India</a:t>
            </a:r>
            <a:endParaRPr lang="en-IN" sz="1100" dirty="0">
              <a:solidFill>
                <a:schemeClr val="tx1">
                  <a:lumMod val="65000"/>
                  <a:lumOff val="35000"/>
                </a:schemeClr>
              </a:solidFill>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AE8CCECE-0BA8-B82B-B72F-1787CFC2EF30}"/>
              </a:ext>
            </a:extLst>
          </p:cNvPr>
          <p:cNvPicPr>
            <a:picLocks noChangeAspect="1"/>
          </p:cNvPicPr>
          <p:nvPr/>
        </p:nvPicPr>
        <p:blipFill>
          <a:blip r:embed="rId19"/>
          <a:stretch>
            <a:fillRect/>
          </a:stretch>
        </p:blipFill>
        <p:spPr>
          <a:xfrm>
            <a:off x="6208064" y="1475451"/>
            <a:ext cx="5640833" cy="4889723"/>
          </a:xfrm>
          <a:prstGeom prst="rect">
            <a:avLst/>
          </a:prstGeom>
        </p:spPr>
      </p:pic>
      <p:sp>
        <p:nvSpPr>
          <p:cNvPr id="9" name="Rectangle 8">
            <a:extLst>
              <a:ext uri="{FF2B5EF4-FFF2-40B4-BE49-F238E27FC236}">
                <a16:creationId xmlns:a16="http://schemas.microsoft.com/office/drawing/2014/main" id="{FCFF119F-2D05-7B4B-5D27-4B708BFFCFFC}"/>
              </a:ext>
            </a:extLst>
          </p:cNvPr>
          <p:cNvSpPr/>
          <p:nvPr/>
        </p:nvSpPr>
        <p:spPr>
          <a:xfrm>
            <a:off x="7660670" y="3485534"/>
            <a:ext cx="2192357" cy="415887"/>
          </a:xfrm>
          <a:prstGeom prst="rect">
            <a:avLst/>
          </a:prstGeom>
          <a:noFill/>
          <a:ln>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Times New Roman" panose="02020603050405020304" pitchFamily="18" charset="0"/>
              <a:cs typeface="Times New Roman" panose="02020603050405020304" pitchFamily="18" charset="0"/>
            </a:endParaRPr>
          </a:p>
        </p:txBody>
      </p:sp>
      <p:sp>
        <p:nvSpPr>
          <p:cNvPr id="11" name="Rectangle 10">
            <a:extLst>
              <a:ext uri="{FF2B5EF4-FFF2-40B4-BE49-F238E27FC236}">
                <a16:creationId xmlns:a16="http://schemas.microsoft.com/office/drawing/2014/main" id="{8FCD41E4-9684-FA5E-5C9B-C21076E6AAE3}"/>
              </a:ext>
            </a:extLst>
          </p:cNvPr>
          <p:cNvSpPr/>
          <p:nvPr/>
        </p:nvSpPr>
        <p:spPr>
          <a:xfrm>
            <a:off x="6359237" y="1620415"/>
            <a:ext cx="5285558" cy="3651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600" b="1" dirty="0">
                <a:solidFill>
                  <a:schemeClr val="tx1"/>
                </a:solidFill>
                <a:latin typeface="Times New Roman" panose="02020603050405020304" pitchFamily="18" charset="0"/>
                <a:cs typeface="Times New Roman" panose="02020603050405020304" pitchFamily="18" charset="0"/>
              </a:rPr>
              <a:t>With incentives, GH₂ &lt; $3/kg — near grey hydrogen range</a:t>
            </a:r>
          </a:p>
        </p:txBody>
      </p:sp>
      <p:cxnSp>
        <p:nvCxnSpPr>
          <p:cNvPr id="12" name="Straight Arrow Connector 11">
            <a:extLst>
              <a:ext uri="{FF2B5EF4-FFF2-40B4-BE49-F238E27FC236}">
                <a16:creationId xmlns:a16="http://schemas.microsoft.com/office/drawing/2014/main" id="{6A0F9C92-2D12-0D41-3BC8-340356F09AB9}"/>
              </a:ext>
            </a:extLst>
          </p:cNvPr>
          <p:cNvCxnSpPr>
            <a:cxnSpLocks/>
          </p:cNvCxnSpPr>
          <p:nvPr/>
        </p:nvCxnSpPr>
        <p:spPr>
          <a:xfrm flipV="1">
            <a:off x="9136930" y="1985540"/>
            <a:ext cx="0" cy="149999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36310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312EF3-9AD4-AE2D-FFBD-C7539BA465E9}"/>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9CA4950A-D2B5-8BE8-3A14-53C551745395}"/>
              </a:ext>
            </a:extLst>
          </p:cNvPr>
          <p:cNvGraphicFramePr>
            <a:graphicFrameLocks/>
          </p:cNvGraphicFramePr>
          <p:nvPr>
            <p:extLst>
              <p:ext uri="{D42A27DB-BD31-4B8C-83A1-F6EECF244321}">
                <p14:modId xmlns:p14="http://schemas.microsoft.com/office/powerpoint/2010/main" val="1390530245"/>
              </p:ext>
            </p:extLst>
          </p:nvPr>
        </p:nvGraphicFramePr>
        <p:xfrm>
          <a:off x="376517" y="1742080"/>
          <a:ext cx="6319591" cy="501299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think-cell data - do not delete" hidden="1">
            <a:extLst>
              <a:ext uri="{FF2B5EF4-FFF2-40B4-BE49-F238E27FC236}">
                <a16:creationId xmlns:a16="http://schemas.microsoft.com/office/drawing/2014/main" id="{A737622D-26F7-23FC-D82B-4D06C485BA5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4" imgH="405" progId="TCLayout.ActiveDocument.1">
                  <p:embed/>
                </p:oleObj>
              </mc:Choice>
              <mc:Fallback>
                <p:oleObj name="think-cell Slide" r:id="rId5" imgW="404" imgH="405" progId="TCLayout.ActiveDocument.1">
                  <p:embed/>
                  <p:pic>
                    <p:nvPicPr>
                      <p:cNvPr id="6" name="think-cell data - do not delete" hidden="1">
                        <a:extLst>
                          <a:ext uri="{FF2B5EF4-FFF2-40B4-BE49-F238E27FC236}">
                            <a16:creationId xmlns:a16="http://schemas.microsoft.com/office/drawing/2014/main" id="{A737622D-26F7-23FC-D82B-4D06C485BA52}"/>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8" name="Rectangle 27">
            <a:extLst>
              <a:ext uri="{FF2B5EF4-FFF2-40B4-BE49-F238E27FC236}">
                <a16:creationId xmlns:a16="http://schemas.microsoft.com/office/drawing/2014/main" id="{25BC428C-2F51-F01E-AABE-339882395E87}"/>
              </a:ext>
            </a:extLst>
          </p:cNvPr>
          <p:cNvSpPr/>
          <p:nvPr/>
        </p:nvSpPr>
        <p:spPr>
          <a:xfrm>
            <a:off x="6938546" y="2185288"/>
            <a:ext cx="4799566" cy="19716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indent="-285750">
              <a:buFont typeface="Arial" panose="020B0604020202020204" pitchFamily="34" charset="0"/>
              <a:buChar char="•"/>
            </a:pPr>
            <a:r>
              <a:rPr lang="en-US" b="1" dirty="0">
                <a:solidFill>
                  <a:schemeClr val="tx2"/>
                </a:solidFill>
                <a:latin typeface="Times New Roman" panose="02020603050405020304" pitchFamily="18" charset="0"/>
                <a:cs typeface="Times New Roman" panose="02020603050405020304" pitchFamily="18" charset="0"/>
              </a:rPr>
              <a:t>724,000 TPA offtake </a:t>
            </a:r>
            <a:r>
              <a:rPr lang="en-US" dirty="0">
                <a:solidFill>
                  <a:schemeClr val="tx1">
                    <a:lumMod val="65000"/>
                    <a:lumOff val="35000"/>
                  </a:schemeClr>
                </a:solidFill>
                <a:latin typeface="Times New Roman" panose="02020603050405020304" pitchFamily="18" charset="0"/>
                <a:cs typeface="Times New Roman" panose="02020603050405020304" pitchFamily="18" charset="0"/>
              </a:rPr>
              <a:t>across 13 </a:t>
            </a:r>
            <a:r>
              <a:rPr lang="en-US" dirty="0" err="1">
                <a:solidFill>
                  <a:schemeClr val="tx1">
                    <a:lumMod val="65000"/>
                    <a:lumOff val="35000"/>
                  </a:schemeClr>
                </a:solidFill>
                <a:latin typeface="Times New Roman" panose="02020603050405020304" pitchFamily="18" charset="0"/>
                <a:cs typeface="Times New Roman" panose="02020603050405020304" pitchFamily="18" charset="0"/>
              </a:rPr>
              <a:t>fertiliser</a:t>
            </a:r>
            <a:r>
              <a:rPr lang="en-US" dirty="0">
                <a:solidFill>
                  <a:schemeClr val="tx1">
                    <a:lumMod val="65000"/>
                    <a:lumOff val="35000"/>
                  </a:schemeClr>
                </a:solidFill>
                <a:latin typeface="Times New Roman" panose="02020603050405020304" pitchFamily="18" charset="0"/>
                <a:cs typeface="Times New Roman" panose="02020603050405020304" pitchFamily="18" charset="0"/>
              </a:rPr>
              <a:t> plants</a:t>
            </a:r>
          </a:p>
          <a:p>
            <a:endParaRPr lang="en-US" dirty="0">
              <a:solidFill>
                <a:schemeClr val="tx1">
                  <a:lumMod val="65000"/>
                  <a:lumOff val="35000"/>
                </a:schemeClr>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b="1" dirty="0">
                <a:solidFill>
                  <a:schemeClr val="tx2"/>
                </a:solidFill>
                <a:latin typeface="Times New Roman" panose="02020603050405020304" pitchFamily="18" charset="0"/>
                <a:cs typeface="Times New Roman" panose="02020603050405020304" pitchFamily="18" charset="0"/>
              </a:rPr>
              <a:t>10-year contracts </a:t>
            </a:r>
            <a:r>
              <a:rPr lang="en-US" dirty="0">
                <a:solidFill>
                  <a:schemeClr val="tx1">
                    <a:lumMod val="65000"/>
                    <a:lumOff val="35000"/>
                  </a:schemeClr>
                </a:solidFill>
                <a:latin typeface="Times New Roman" panose="02020603050405020304" pitchFamily="18" charset="0"/>
                <a:cs typeface="Times New Roman" panose="02020603050405020304" pitchFamily="18" charset="0"/>
              </a:rPr>
              <a:t>driving domestic green ammonia production</a:t>
            </a:r>
          </a:p>
          <a:p>
            <a:endParaRPr lang="en-US" dirty="0">
              <a:solidFill>
                <a:schemeClr val="tx1">
                  <a:lumMod val="65000"/>
                  <a:lumOff val="35000"/>
                </a:schemeClr>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solidFill>
                  <a:schemeClr val="tx1">
                    <a:lumMod val="65000"/>
                    <a:lumOff val="35000"/>
                  </a:schemeClr>
                </a:solidFill>
                <a:latin typeface="Times New Roman" panose="02020603050405020304" pitchFamily="18" charset="0"/>
                <a:cs typeface="Times New Roman" panose="02020603050405020304" pitchFamily="18" charset="0"/>
              </a:rPr>
              <a:t>Supported by capex subsidy, electricity charges waivers, and PLIs</a:t>
            </a:r>
          </a:p>
        </p:txBody>
      </p:sp>
      <p:sp>
        <p:nvSpPr>
          <p:cNvPr id="3" name="Title 2">
            <a:extLst>
              <a:ext uri="{FF2B5EF4-FFF2-40B4-BE49-F238E27FC236}">
                <a16:creationId xmlns:a16="http://schemas.microsoft.com/office/drawing/2014/main" id="{43CC24E1-020A-7A84-F754-B2F24F6EAB1A}"/>
              </a:ext>
            </a:extLst>
          </p:cNvPr>
          <p:cNvSpPr>
            <a:spLocks noGrp="1"/>
          </p:cNvSpPr>
          <p:nvPr>
            <p:ph type="title"/>
          </p:nvPr>
        </p:nvSpPr>
        <p:spPr>
          <a:xfrm>
            <a:off x="376518" y="365126"/>
            <a:ext cx="11456894" cy="988786"/>
          </a:xfrm>
        </p:spPr>
        <p:txBody>
          <a:bodyPr vert="horz">
            <a:noAutofit/>
          </a:bodyPr>
          <a:lstStyle/>
          <a:p>
            <a:r>
              <a:rPr lang="en-IN" sz="2800" b="1" noProof="0" dirty="0"/>
              <a:t>SECI bids are 35–50% lower than global auction prices, confirming India’s cost edge.</a:t>
            </a:r>
          </a:p>
        </p:txBody>
      </p:sp>
      <p:sp>
        <p:nvSpPr>
          <p:cNvPr id="10" name="Slide Number Placeholder 9">
            <a:extLst>
              <a:ext uri="{FF2B5EF4-FFF2-40B4-BE49-F238E27FC236}">
                <a16:creationId xmlns:a16="http://schemas.microsoft.com/office/drawing/2014/main" id="{BD1C60D6-EA38-8A4E-7A19-8C7D941393D8}"/>
              </a:ext>
            </a:extLst>
          </p:cNvPr>
          <p:cNvSpPr>
            <a:spLocks noGrp="1"/>
          </p:cNvSpPr>
          <p:nvPr>
            <p:ph type="sldNum" sz="quarter" idx="12"/>
          </p:nvPr>
        </p:nvSpPr>
        <p:spPr>
          <a:xfrm>
            <a:off x="11495676" y="6337560"/>
            <a:ext cx="484873" cy="365125"/>
          </a:xfrm>
        </p:spPr>
        <p:txBody>
          <a:bodyPr/>
          <a:lstStyle/>
          <a:p>
            <a:fld id="{99226923-5A89-6641-B7F4-F93E4EB9EE48}" type="slidenum">
              <a:rPr lang="en-IN" noProof="0" smtClean="0">
                <a:latin typeface="Times New Roman" panose="02020603050405020304" pitchFamily="18" charset="0"/>
                <a:ea typeface="Roboto" panose="02000000000000000000" pitchFamily="2" charset="0"/>
                <a:cs typeface="Times New Roman" panose="02020603050405020304" pitchFamily="18" charset="0"/>
              </a:rPr>
              <a:pPr/>
              <a:t>13</a:t>
            </a:fld>
            <a:endParaRPr lang="en-IN" noProof="0">
              <a:latin typeface="Times New Roman" panose="02020603050405020304" pitchFamily="18" charset="0"/>
              <a:ea typeface="Roboto" panose="02000000000000000000" pitchFamily="2" charset="0"/>
              <a:cs typeface="Times New Roman" panose="02020603050405020304" pitchFamily="18" charset="0"/>
            </a:endParaRPr>
          </a:p>
        </p:txBody>
      </p:sp>
      <p:sp>
        <p:nvSpPr>
          <p:cNvPr id="61" name="Rectangle 60">
            <a:extLst>
              <a:ext uri="{FF2B5EF4-FFF2-40B4-BE49-F238E27FC236}">
                <a16:creationId xmlns:a16="http://schemas.microsoft.com/office/drawing/2014/main" id="{3C5776E1-BB17-40AA-D3B6-68F1693B7402}"/>
              </a:ext>
            </a:extLst>
          </p:cNvPr>
          <p:cNvSpPr/>
          <p:nvPr/>
        </p:nvSpPr>
        <p:spPr>
          <a:xfrm>
            <a:off x="6938546" y="5197824"/>
            <a:ext cx="4799566" cy="103672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42900" indent="-342900">
              <a:buFont typeface="+mj-lt"/>
              <a:buAutoNum type="arabicPeriod"/>
            </a:pPr>
            <a:r>
              <a:rPr lang="en-US" dirty="0">
                <a:solidFill>
                  <a:schemeClr val="tx2"/>
                </a:solidFill>
                <a:latin typeface="Times New Roman" panose="02020603050405020304" pitchFamily="18" charset="0"/>
                <a:cs typeface="Times New Roman" panose="02020603050405020304" pitchFamily="18" charset="0"/>
              </a:rPr>
              <a:t>Import substitution boosting domestic demand</a:t>
            </a:r>
          </a:p>
          <a:p>
            <a:pPr marL="342900" indent="-342900">
              <a:buFont typeface="+mj-lt"/>
              <a:buAutoNum type="arabicPeriod"/>
            </a:pPr>
            <a:endParaRPr lang="en-US" dirty="0">
              <a:solidFill>
                <a:schemeClr val="tx2"/>
              </a:solidFill>
              <a:latin typeface="Times New Roman" panose="02020603050405020304" pitchFamily="18" charset="0"/>
              <a:cs typeface="Times New Roman" panose="02020603050405020304" pitchFamily="18" charset="0"/>
            </a:endParaRPr>
          </a:p>
          <a:p>
            <a:pPr marL="342900" indent="-342900">
              <a:buFont typeface="+mj-lt"/>
              <a:buAutoNum type="arabicPeriod"/>
            </a:pPr>
            <a:r>
              <a:rPr lang="en-US" dirty="0">
                <a:solidFill>
                  <a:schemeClr val="tx2"/>
                </a:solidFill>
                <a:latin typeface="Times New Roman" panose="02020603050405020304" pitchFamily="18" charset="0"/>
                <a:cs typeface="Times New Roman" panose="02020603050405020304" pitchFamily="18" charset="0"/>
              </a:rPr>
              <a:t>Hubs and corridors enabling scale and offtake</a:t>
            </a:r>
            <a:endParaRPr lang="en-US" dirty="0">
              <a:solidFill>
                <a:schemeClr val="tx1">
                  <a:lumMod val="65000"/>
                  <a:lumOff val="35000"/>
                </a:schemeClr>
              </a:solidFill>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54239D97-1B9E-4265-C992-0B1781845134}"/>
              </a:ext>
            </a:extLst>
          </p:cNvPr>
          <p:cNvSpPr txBox="1"/>
          <p:nvPr/>
        </p:nvSpPr>
        <p:spPr>
          <a:xfrm>
            <a:off x="5011719" y="3164700"/>
            <a:ext cx="539493" cy="264300"/>
          </a:xfrm>
          <a:prstGeom prst="rect">
            <a:avLst/>
          </a:prstGeom>
          <a:noFill/>
          <a:ln>
            <a:noFill/>
          </a:ln>
          <a:effectLst/>
        </p:spPr>
        <p:txBody>
          <a:bodyPr vert="horz" wrap="square" lIns="91440" tIns="45720" rIns="91440" bIns="45720" rtlCol="0" anchor="t" anchorCtr="0">
            <a:noAutofit/>
          </a:bodyPr>
          <a:lstStyle/>
          <a:p>
            <a:pPr marL="11113" marR="0" algn="l" defTabSz="914400" rtl="0" eaLnBrk="1" fontAlgn="auto" latinLnBrk="0" hangingPunct="1">
              <a:lnSpc>
                <a:spcPct val="90000"/>
              </a:lnSpc>
              <a:spcBef>
                <a:spcPct val="0"/>
              </a:spcBef>
              <a:spcAft>
                <a:spcPts val="0"/>
              </a:spcAft>
              <a:buClrTx/>
              <a:buSzTx/>
              <a:buFontTx/>
              <a:buNone/>
            </a:pPr>
            <a:r>
              <a:rPr lang="en-IN" sz="1400" dirty="0">
                <a:latin typeface="Times New Roman" panose="02020603050405020304" pitchFamily="18" charset="0"/>
                <a:cs typeface="Times New Roman" panose="02020603050405020304" pitchFamily="18" charset="0"/>
              </a:rPr>
              <a:t>744</a:t>
            </a:r>
          </a:p>
        </p:txBody>
      </p:sp>
      <p:sp>
        <p:nvSpPr>
          <p:cNvPr id="15" name="TextBox 14">
            <a:extLst>
              <a:ext uri="{FF2B5EF4-FFF2-40B4-BE49-F238E27FC236}">
                <a16:creationId xmlns:a16="http://schemas.microsoft.com/office/drawing/2014/main" id="{210A981C-4204-5574-03D1-02275495D89C}"/>
              </a:ext>
            </a:extLst>
          </p:cNvPr>
          <p:cNvSpPr txBox="1"/>
          <p:nvPr/>
        </p:nvSpPr>
        <p:spPr>
          <a:xfrm>
            <a:off x="2316503" y="1780269"/>
            <a:ext cx="553255" cy="282589"/>
          </a:xfrm>
          <a:prstGeom prst="rect">
            <a:avLst/>
          </a:prstGeom>
          <a:noFill/>
          <a:ln>
            <a:noFill/>
          </a:ln>
          <a:effectLst/>
        </p:spPr>
        <p:txBody>
          <a:bodyPr vert="horz" wrap="square" lIns="91440" tIns="45720" rIns="91440" bIns="45720" rtlCol="0" anchor="t" anchorCtr="0">
            <a:noAutofit/>
          </a:bodyPr>
          <a:lstStyle/>
          <a:p>
            <a:pPr marL="11113" marR="0" algn="l" defTabSz="914400" rtl="0" eaLnBrk="1" fontAlgn="auto" latinLnBrk="0" hangingPunct="1">
              <a:lnSpc>
                <a:spcPct val="90000"/>
              </a:lnSpc>
              <a:spcBef>
                <a:spcPct val="0"/>
              </a:spcBef>
              <a:spcAft>
                <a:spcPts val="0"/>
              </a:spcAft>
              <a:buClrTx/>
              <a:buSzTx/>
              <a:buFontTx/>
              <a:buNone/>
            </a:pPr>
            <a:r>
              <a:rPr lang="en-IN" sz="1400" dirty="0">
                <a:latin typeface="Times New Roman" panose="02020603050405020304" pitchFamily="18" charset="0"/>
                <a:cs typeface="Times New Roman" panose="02020603050405020304" pitchFamily="18" charset="0"/>
              </a:rPr>
              <a:t>1153</a:t>
            </a:r>
          </a:p>
        </p:txBody>
      </p:sp>
      <p:sp>
        <p:nvSpPr>
          <p:cNvPr id="25" name="Rectangle 24">
            <a:extLst>
              <a:ext uri="{FF2B5EF4-FFF2-40B4-BE49-F238E27FC236}">
                <a16:creationId xmlns:a16="http://schemas.microsoft.com/office/drawing/2014/main" id="{05F83612-344F-90C2-955B-FEC548803D98}"/>
              </a:ext>
            </a:extLst>
          </p:cNvPr>
          <p:cNvSpPr/>
          <p:nvPr/>
        </p:nvSpPr>
        <p:spPr>
          <a:xfrm>
            <a:off x="6938546" y="1660176"/>
            <a:ext cx="4799566" cy="41291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a:latin typeface="Times New Roman" panose="02020603050405020304" pitchFamily="18" charset="0"/>
                <a:cs typeface="Times New Roman" panose="02020603050405020304" pitchFamily="18" charset="0"/>
              </a:rPr>
              <a:t>Tender Overview</a:t>
            </a:r>
          </a:p>
        </p:txBody>
      </p:sp>
      <p:sp>
        <p:nvSpPr>
          <p:cNvPr id="26" name="Rectangle 25">
            <a:extLst>
              <a:ext uri="{FF2B5EF4-FFF2-40B4-BE49-F238E27FC236}">
                <a16:creationId xmlns:a16="http://schemas.microsoft.com/office/drawing/2014/main" id="{41FBA45D-C75C-1371-A311-0B5C9E3E6FE0}"/>
              </a:ext>
            </a:extLst>
          </p:cNvPr>
          <p:cNvSpPr/>
          <p:nvPr/>
        </p:nvSpPr>
        <p:spPr>
          <a:xfrm>
            <a:off x="6938546" y="4553898"/>
            <a:ext cx="4799566" cy="45421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a:latin typeface="Times New Roman" panose="02020603050405020304" pitchFamily="18" charset="0"/>
                <a:cs typeface="Times New Roman" panose="02020603050405020304" pitchFamily="18" charset="0"/>
              </a:rPr>
              <a:t>Unlocked opportunities</a:t>
            </a:r>
          </a:p>
        </p:txBody>
      </p:sp>
      <p:sp>
        <p:nvSpPr>
          <p:cNvPr id="27" name="Rectangle 26">
            <a:extLst>
              <a:ext uri="{FF2B5EF4-FFF2-40B4-BE49-F238E27FC236}">
                <a16:creationId xmlns:a16="http://schemas.microsoft.com/office/drawing/2014/main" id="{E58D0FAF-63AF-3C01-6FA5-77844414C0FF}"/>
              </a:ext>
            </a:extLst>
          </p:cNvPr>
          <p:cNvSpPr/>
          <p:nvPr/>
        </p:nvSpPr>
        <p:spPr>
          <a:xfrm>
            <a:off x="6938546" y="2142560"/>
            <a:ext cx="4799566" cy="180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a:solidFill>
                <a:schemeClr val="tx1"/>
              </a:solidFill>
              <a:latin typeface="Times New Roman" panose="02020603050405020304" pitchFamily="18" charset="0"/>
              <a:cs typeface="Times New Roman" panose="02020603050405020304" pitchFamily="18" charset="0"/>
            </a:endParaRPr>
          </a:p>
        </p:txBody>
      </p:sp>
      <p:cxnSp>
        <p:nvCxnSpPr>
          <p:cNvPr id="5" name="Elbow Connector 4">
            <a:extLst>
              <a:ext uri="{FF2B5EF4-FFF2-40B4-BE49-F238E27FC236}">
                <a16:creationId xmlns:a16="http://schemas.microsoft.com/office/drawing/2014/main" id="{82B1E678-F933-0B3B-1138-95C9C7027E9C}"/>
              </a:ext>
            </a:extLst>
          </p:cNvPr>
          <p:cNvCxnSpPr>
            <a:endCxn id="14" idx="0"/>
          </p:cNvCxnSpPr>
          <p:nvPr/>
        </p:nvCxnSpPr>
        <p:spPr>
          <a:xfrm>
            <a:off x="2595282" y="1742080"/>
            <a:ext cx="2686184" cy="1422620"/>
          </a:xfrm>
          <a:prstGeom prst="bentConnector2">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393A4307-E605-508F-2816-06968F97A391}"/>
              </a:ext>
            </a:extLst>
          </p:cNvPr>
          <p:cNvSpPr/>
          <p:nvPr/>
        </p:nvSpPr>
        <p:spPr>
          <a:xfrm>
            <a:off x="3637174" y="1551818"/>
            <a:ext cx="876875" cy="3805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156082"/>
                </a:solidFill>
                <a:latin typeface="Times New Roman" panose="02020603050405020304" pitchFamily="18" charset="0"/>
                <a:cs typeface="Times New Roman" panose="02020603050405020304" pitchFamily="18" charset="0"/>
              </a:rPr>
              <a:t>- 35%</a:t>
            </a:r>
          </a:p>
        </p:txBody>
      </p:sp>
    </p:spTree>
    <p:extLst>
      <p:ext uri="{BB962C8B-B14F-4D97-AF65-F5344CB8AC3E}">
        <p14:creationId xmlns:p14="http://schemas.microsoft.com/office/powerpoint/2010/main" val="26422033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AD502-0AA5-9313-1872-0E4C4C88EA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4DC0D8-FFC2-20CE-0A97-452134344060}"/>
              </a:ext>
            </a:extLst>
          </p:cNvPr>
          <p:cNvSpPr>
            <a:spLocks noGrp="1"/>
          </p:cNvSpPr>
          <p:nvPr>
            <p:ph type="title"/>
          </p:nvPr>
        </p:nvSpPr>
        <p:spPr>
          <a:xfrm>
            <a:off x="367553" y="2380636"/>
            <a:ext cx="11456894" cy="2096727"/>
          </a:xfrm>
        </p:spPr>
        <p:txBody>
          <a:bodyPr>
            <a:noAutofit/>
          </a:bodyPr>
          <a:lstStyle/>
          <a:p>
            <a:r>
              <a:rPr lang="en-US" dirty="0"/>
              <a:t>Early Projects Anchored in Emerging Markets</a:t>
            </a:r>
          </a:p>
        </p:txBody>
      </p:sp>
    </p:spTree>
    <p:extLst>
      <p:ext uri="{BB962C8B-B14F-4D97-AF65-F5344CB8AC3E}">
        <p14:creationId xmlns:p14="http://schemas.microsoft.com/office/powerpoint/2010/main" val="3988229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AD181-0030-21A1-CD93-5087CE978F1E}"/>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1044A187-2A68-98D9-9D25-4C75154B2299}"/>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4" imgH="405" progId="TCLayout.ActiveDocument.1">
                  <p:embed/>
                </p:oleObj>
              </mc:Choice>
              <mc:Fallback>
                <p:oleObj name="think-cell Slide" r:id="rId4" imgW="404" imgH="405" progId="TCLayout.ActiveDocument.1">
                  <p:embed/>
                  <p:pic>
                    <p:nvPicPr>
                      <p:cNvPr id="6" name="think-cell data - do not delete" hidden="1">
                        <a:extLst>
                          <a:ext uri="{FF2B5EF4-FFF2-40B4-BE49-F238E27FC236}">
                            <a16:creationId xmlns:a16="http://schemas.microsoft.com/office/drawing/2014/main" id="{1044A187-2A68-98D9-9D25-4C75154B229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2830FA93-2E06-405E-3A04-971234F39EB2}"/>
              </a:ext>
            </a:extLst>
          </p:cNvPr>
          <p:cNvSpPr>
            <a:spLocks noGrp="1"/>
          </p:cNvSpPr>
          <p:nvPr>
            <p:ph type="title"/>
          </p:nvPr>
        </p:nvSpPr>
        <p:spPr>
          <a:xfrm>
            <a:off x="376518" y="365125"/>
            <a:ext cx="11456894" cy="1082675"/>
          </a:xfrm>
        </p:spPr>
        <p:txBody>
          <a:bodyPr vert="horz">
            <a:noAutofit/>
          </a:bodyPr>
          <a:lstStyle/>
          <a:p>
            <a:r>
              <a:rPr lang="en-IN" sz="2800" b="1" noProof="0" dirty="0"/>
              <a:t>As costs decline, green hydrogen demand could reach ~5 MMT by 2030, expanding use across industries.</a:t>
            </a:r>
          </a:p>
        </p:txBody>
      </p:sp>
      <p:sp>
        <p:nvSpPr>
          <p:cNvPr id="10" name="Slide Number Placeholder 9">
            <a:extLst>
              <a:ext uri="{FF2B5EF4-FFF2-40B4-BE49-F238E27FC236}">
                <a16:creationId xmlns:a16="http://schemas.microsoft.com/office/drawing/2014/main" id="{E1BD6702-DFE7-023B-1F01-84ED6220378E}"/>
              </a:ext>
            </a:extLst>
          </p:cNvPr>
          <p:cNvSpPr>
            <a:spLocks noGrp="1"/>
          </p:cNvSpPr>
          <p:nvPr>
            <p:ph type="sldNum" sz="quarter" idx="12"/>
          </p:nvPr>
        </p:nvSpPr>
        <p:spPr>
          <a:xfrm>
            <a:off x="11495676" y="6337560"/>
            <a:ext cx="484873" cy="365125"/>
          </a:xfrm>
        </p:spPr>
        <p:txBody>
          <a:bodyPr/>
          <a:lstStyle/>
          <a:p>
            <a:fld id="{99226923-5A89-6641-B7F4-F93E4EB9EE48}" type="slidenum">
              <a:rPr lang="en-IN" noProof="0" smtClean="0">
                <a:latin typeface="Times New Roman" panose="02020603050405020304" pitchFamily="18" charset="0"/>
                <a:ea typeface="Roboto" panose="02000000000000000000" pitchFamily="2" charset="0"/>
                <a:cs typeface="Times New Roman" panose="02020603050405020304" pitchFamily="18" charset="0"/>
              </a:rPr>
              <a:pPr/>
              <a:t>15</a:t>
            </a:fld>
            <a:endParaRPr lang="en-IN" noProof="0">
              <a:latin typeface="Times New Roman" panose="02020603050405020304" pitchFamily="18" charset="0"/>
              <a:ea typeface="Roboto" panose="02000000000000000000" pitchFamily="2" charset="0"/>
              <a:cs typeface="Times New Roman" panose="02020603050405020304" pitchFamily="18" charset="0"/>
            </a:endParaRPr>
          </a:p>
        </p:txBody>
      </p:sp>
      <p:pic>
        <p:nvPicPr>
          <p:cNvPr id="2" name="Picture 1">
            <a:extLst>
              <a:ext uri="{FF2B5EF4-FFF2-40B4-BE49-F238E27FC236}">
                <a16:creationId xmlns:a16="http://schemas.microsoft.com/office/drawing/2014/main" id="{C4E06520-AEA5-1637-8331-DFD25218D6A7}"/>
              </a:ext>
            </a:extLst>
          </p:cNvPr>
          <p:cNvPicPr>
            <a:picLocks noChangeAspect="1"/>
          </p:cNvPicPr>
          <p:nvPr/>
        </p:nvPicPr>
        <p:blipFill>
          <a:blip r:embed="rId6"/>
          <a:stretch>
            <a:fillRect/>
          </a:stretch>
        </p:blipFill>
        <p:spPr>
          <a:xfrm>
            <a:off x="376518" y="1406801"/>
            <a:ext cx="6414426" cy="5416071"/>
          </a:xfrm>
          <a:prstGeom prst="rect">
            <a:avLst/>
          </a:prstGeom>
        </p:spPr>
      </p:pic>
      <p:sp>
        <p:nvSpPr>
          <p:cNvPr id="8" name="TextBox 7">
            <a:extLst>
              <a:ext uri="{FF2B5EF4-FFF2-40B4-BE49-F238E27FC236}">
                <a16:creationId xmlns:a16="http://schemas.microsoft.com/office/drawing/2014/main" id="{122CF673-8ED4-C45C-121E-B028DD532D69}"/>
              </a:ext>
            </a:extLst>
          </p:cNvPr>
          <p:cNvSpPr txBox="1"/>
          <p:nvPr/>
        </p:nvSpPr>
        <p:spPr>
          <a:xfrm>
            <a:off x="7126582" y="1447800"/>
            <a:ext cx="4688900" cy="2308324"/>
          </a:xfrm>
          <a:prstGeom prst="rect">
            <a:avLst/>
          </a:prstGeom>
          <a:noFill/>
        </p:spPr>
        <p:txBody>
          <a:bodyPr wrap="square">
            <a:spAutoFit/>
          </a:bodyPr>
          <a:lstStyle/>
          <a:p>
            <a:r>
              <a:rPr lang="en-IN" dirty="0">
                <a:solidFill>
                  <a:schemeClr val="tx1">
                    <a:lumMod val="65000"/>
                    <a:lumOff val="35000"/>
                  </a:schemeClr>
                </a:solidFill>
                <a:latin typeface="Times New Roman" panose="02020603050405020304" pitchFamily="18" charset="0"/>
                <a:cs typeface="Times New Roman" panose="02020603050405020304" pitchFamily="18" charset="0"/>
              </a:rPr>
              <a:t>Of the 5 MMT target, </a:t>
            </a:r>
            <a:r>
              <a:rPr lang="en-IN" b="1" dirty="0">
                <a:solidFill>
                  <a:schemeClr val="tx2"/>
                </a:solidFill>
                <a:latin typeface="Times New Roman" panose="02020603050405020304" pitchFamily="18" charset="0"/>
                <a:cs typeface="Times New Roman" panose="02020603050405020304" pitchFamily="18" charset="0"/>
              </a:rPr>
              <a:t>2–3 MMT/yr can be achieved</a:t>
            </a:r>
            <a:r>
              <a:rPr lang="en-IN" dirty="0">
                <a:solidFill>
                  <a:schemeClr val="tx1">
                    <a:lumMod val="65000"/>
                    <a:lumOff val="35000"/>
                  </a:schemeClr>
                </a:solidFill>
                <a:latin typeface="Times New Roman" panose="02020603050405020304" pitchFamily="18" charset="0"/>
                <a:cs typeface="Times New Roman" panose="02020603050405020304" pitchFamily="18" charset="0"/>
              </a:rPr>
              <a:t> through:</a:t>
            </a:r>
          </a:p>
          <a:p>
            <a:endParaRPr lang="en-IN" dirty="0">
              <a:solidFill>
                <a:schemeClr val="tx1">
                  <a:lumMod val="65000"/>
                  <a:lumOff val="35000"/>
                </a:schemeClr>
              </a:solidFill>
              <a:latin typeface="Times New Roman" panose="02020603050405020304" pitchFamily="18" charset="0"/>
              <a:cs typeface="Times New Roman" panose="02020603050405020304" pitchFamily="18" charset="0"/>
            </a:endParaRPr>
          </a:p>
          <a:p>
            <a:r>
              <a:rPr lang="en-US" dirty="0">
                <a:solidFill>
                  <a:schemeClr val="tx1">
                    <a:lumMod val="65000"/>
                    <a:lumOff val="35000"/>
                  </a:schemeClr>
                </a:solidFill>
                <a:latin typeface="Times New Roman" panose="02020603050405020304" pitchFamily="18" charset="0"/>
                <a:cs typeface="Times New Roman" panose="02020603050405020304" pitchFamily="18" charset="0"/>
              </a:rPr>
              <a:t>- Blending mandates</a:t>
            </a:r>
          </a:p>
          <a:p>
            <a:endParaRPr lang="en-US" dirty="0">
              <a:solidFill>
                <a:schemeClr val="tx1">
                  <a:lumMod val="65000"/>
                  <a:lumOff val="35000"/>
                </a:schemeClr>
              </a:solidFill>
              <a:latin typeface="Times New Roman" panose="02020603050405020304" pitchFamily="18" charset="0"/>
              <a:cs typeface="Times New Roman" panose="02020603050405020304" pitchFamily="18" charset="0"/>
            </a:endParaRPr>
          </a:p>
          <a:p>
            <a:r>
              <a:rPr lang="en-US" dirty="0">
                <a:solidFill>
                  <a:schemeClr val="tx1">
                    <a:lumMod val="65000"/>
                    <a:lumOff val="35000"/>
                  </a:schemeClr>
                </a:solidFill>
                <a:latin typeface="Times New Roman" panose="02020603050405020304" pitchFamily="18" charset="0"/>
                <a:cs typeface="Times New Roman" panose="02020603050405020304" pitchFamily="18" charset="0"/>
              </a:rPr>
              <a:t>- Production targets</a:t>
            </a:r>
          </a:p>
          <a:p>
            <a:endParaRPr lang="en-US" dirty="0">
              <a:solidFill>
                <a:schemeClr val="tx1">
                  <a:lumMod val="65000"/>
                  <a:lumOff val="35000"/>
                </a:schemeClr>
              </a:solidFill>
              <a:latin typeface="Times New Roman" panose="02020603050405020304" pitchFamily="18" charset="0"/>
              <a:cs typeface="Times New Roman" panose="02020603050405020304" pitchFamily="18" charset="0"/>
            </a:endParaRPr>
          </a:p>
          <a:p>
            <a:r>
              <a:rPr lang="en-US" dirty="0">
                <a:solidFill>
                  <a:schemeClr val="tx1">
                    <a:lumMod val="65000"/>
                    <a:lumOff val="35000"/>
                  </a:schemeClr>
                </a:solidFill>
                <a:latin typeface="Times New Roman" panose="02020603050405020304" pitchFamily="18" charset="0"/>
                <a:cs typeface="Times New Roman" panose="02020603050405020304" pitchFamily="18" charset="0"/>
              </a:rPr>
              <a:t>- Green public procurement</a:t>
            </a:r>
          </a:p>
        </p:txBody>
      </p:sp>
      <p:sp>
        <p:nvSpPr>
          <p:cNvPr id="16" name="TextBox 15">
            <a:extLst>
              <a:ext uri="{FF2B5EF4-FFF2-40B4-BE49-F238E27FC236}">
                <a16:creationId xmlns:a16="http://schemas.microsoft.com/office/drawing/2014/main" id="{FE379BF7-0E03-3933-ABF4-998D22C7B55E}"/>
              </a:ext>
            </a:extLst>
          </p:cNvPr>
          <p:cNvSpPr txBox="1"/>
          <p:nvPr/>
        </p:nvSpPr>
        <p:spPr>
          <a:xfrm>
            <a:off x="6790944" y="6423137"/>
            <a:ext cx="4792890" cy="365125"/>
          </a:xfrm>
          <a:prstGeom prst="rect">
            <a:avLst/>
          </a:prstGeom>
          <a:noFill/>
          <a:ln>
            <a:noFill/>
          </a:ln>
          <a:effectLst/>
        </p:spPr>
        <p:txBody>
          <a:bodyPr vert="horz" wrap="square" lIns="91440" tIns="45720" rIns="91440" bIns="45720" rtlCol="0" anchor="t" anchorCtr="0">
            <a:noAutofit/>
          </a:bodyPr>
          <a:lstStyle/>
          <a:p>
            <a:pPr marL="11113" marR="0" algn="l" defTabSz="914400" rtl="0" eaLnBrk="1" fontAlgn="auto" latinLnBrk="0" hangingPunct="1">
              <a:lnSpc>
                <a:spcPct val="90000"/>
              </a:lnSpc>
              <a:spcBef>
                <a:spcPct val="0"/>
              </a:spcBef>
              <a:spcAft>
                <a:spcPts val="0"/>
              </a:spcAft>
              <a:buClrTx/>
              <a:buSzTx/>
              <a:buFontTx/>
              <a:buNone/>
            </a:pPr>
            <a:r>
              <a:rPr lang="en-IN" sz="1100" dirty="0">
                <a:solidFill>
                  <a:schemeClr val="tx1">
                    <a:lumMod val="65000"/>
                    <a:lumOff val="35000"/>
                  </a:schemeClr>
                </a:solidFill>
                <a:latin typeface="Times New Roman" panose="02020603050405020304" pitchFamily="18" charset="0"/>
                <a:cs typeface="Times New Roman" panose="02020603050405020304" pitchFamily="18" charset="0"/>
              </a:rPr>
              <a:t>Source: RMI, Bain and CII. </a:t>
            </a:r>
            <a:r>
              <a:rPr lang="en-IN" sz="1100" dirty="0">
                <a:solidFill>
                  <a:schemeClr val="tx1">
                    <a:lumMod val="65000"/>
                    <a:lumOff val="35000"/>
                  </a:schemeClr>
                </a:solidFill>
                <a:latin typeface="Times New Roman" panose="02020603050405020304" pitchFamily="18" charset="0"/>
                <a:cs typeface="Times New Roman" panose="02020603050405020304" pitchFamily="18" charset="0"/>
                <a:hlinkClick r:id="rId7">
                  <a:extLst>
                    <a:ext uri="{A12FA001-AC4F-418D-AE19-62706E023703}">
                      <ahyp:hlinkClr xmlns:ahyp="http://schemas.microsoft.com/office/drawing/2018/hyperlinkcolor" val="tx"/>
                    </a:ext>
                  </a:extLst>
                </a:hlinkClick>
              </a:rPr>
              <a:t>From Promise to Purchase: Unlocking India’s Green Hydrogen Demand</a:t>
            </a:r>
            <a:endParaRPr lang="en-IN" sz="1100" dirty="0">
              <a:solidFill>
                <a:schemeClr val="tx1">
                  <a:lumMod val="65000"/>
                  <a:lumOff val="3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45444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3880A-B394-937D-12AE-2028B9AB9D23}"/>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EEE24736-BBCD-9980-78A4-3B5A90F6BD2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4" imgH="405" progId="TCLayout.ActiveDocument.1">
                  <p:embed/>
                </p:oleObj>
              </mc:Choice>
              <mc:Fallback>
                <p:oleObj name="think-cell Slide" r:id="rId4" imgW="404" imgH="405" progId="TCLayout.ActiveDocument.1">
                  <p:embed/>
                  <p:pic>
                    <p:nvPicPr>
                      <p:cNvPr id="6" name="think-cell data - do not delete" hidden="1">
                        <a:extLst>
                          <a:ext uri="{FF2B5EF4-FFF2-40B4-BE49-F238E27FC236}">
                            <a16:creationId xmlns:a16="http://schemas.microsoft.com/office/drawing/2014/main" id="{EEE24736-BBCD-9980-78A4-3B5A90F6BD2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9B7419A8-3976-E390-820A-5BB3517DC6B0}"/>
              </a:ext>
            </a:extLst>
          </p:cNvPr>
          <p:cNvSpPr>
            <a:spLocks noGrp="1"/>
          </p:cNvSpPr>
          <p:nvPr>
            <p:ph type="title"/>
          </p:nvPr>
        </p:nvSpPr>
        <p:spPr>
          <a:xfrm>
            <a:off x="376518" y="365125"/>
            <a:ext cx="11456894" cy="978766"/>
          </a:xfrm>
        </p:spPr>
        <p:txBody>
          <a:bodyPr vert="horz">
            <a:noAutofit/>
          </a:bodyPr>
          <a:lstStyle/>
          <a:p>
            <a:r>
              <a:rPr lang="en-IN" sz="2800" b="1" noProof="0" dirty="0"/>
              <a:t>India can serve European and South Asian markets with one of the world’s most competitive green ammonia prices.</a:t>
            </a:r>
          </a:p>
        </p:txBody>
      </p:sp>
      <p:sp>
        <p:nvSpPr>
          <p:cNvPr id="10" name="Slide Number Placeholder 9">
            <a:extLst>
              <a:ext uri="{FF2B5EF4-FFF2-40B4-BE49-F238E27FC236}">
                <a16:creationId xmlns:a16="http://schemas.microsoft.com/office/drawing/2014/main" id="{D842B9EF-1D08-7595-562B-B82C602F0C7B}"/>
              </a:ext>
            </a:extLst>
          </p:cNvPr>
          <p:cNvSpPr>
            <a:spLocks noGrp="1"/>
          </p:cNvSpPr>
          <p:nvPr>
            <p:ph type="sldNum" sz="quarter" idx="12"/>
          </p:nvPr>
        </p:nvSpPr>
        <p:spPr>
          <a:xfrm>
            <a:off x="11495676" y="6337560"/>
            <a:ext cx="484873" cy="365125"/>
          </a:xfrm>
        </p:spPr>
        <p:txBody>
          <a:bodyPr/>
          <a:lstStyle/>
          <a:p>
            <a:fld id="{99226923-5A89-6641-B7F4-F93E4EB9EE48}" type="slidenum">
              <a:rPr lang="en-IN" noProof="0" smtClean="0">
                <a:latin typeface="Times New Roman" panose="02020603050405020304" pitchFamily="18" charset="0"/>
                <a:ea typeface="Roboto" panose="02000000000000000000" pitchFamily="2" charset="0"/>
                <a:cs typeface="Times New Roman" panose="02020603050405020304" pitchFamily="18" charset="0"/>
              </a:rPr>
              <a:pPr/>
              <a:t>16</a:t>
            </a:fld>
            <a:endParaRPr lang="en-IN" noProof="0">
              <a:latin typeface="Times New Roman" panose="02020603050405020304" pitchFamily="18" charset="0"/>
              <a:ea typeface="Roboto" panose="02000000000000000000" pitchFamily="2" charset="0"/>
              <a:cs typeface="Times New Roman" panose="02020603050405020304" pitchFamily="18" charset="0"/>
            </a:endParaRPr>
          </a:p>
        </p:txBody>
      </p:sp>
      <p:sp>
        <p:nvSpPr>
          <p:cNvPr id="13" name="TextBox 12">
            <a:extLst>
              <a:ext uri="{FF2B5EF4-FFF2-40B4-BE49-F238E27FC236}">
                <a16:creationId xmlns:a16="http://schemas.microsoft.com/office/drawing/2014/main" id="{7BD630DF-3CDC-B37F-D20A-DDDE6A8CA472}"/>
              </a:ext>
            </a:extLst>
          </p:cNvPr>
          <p:cNvSpPr txBox="1"/>
          <p:nvPr/>
        </p:nvSpPr>
        <p:spPr>
          <a:xfrm>
            <a:off x="55420" y="6492875"/>
            <a:ext cx="4792890" cy="365125"/>
          </a:xfrm>
          <a:prstGeom prst="rect">
            <a:avLst/>
          </a:prstGeom>
          <a:noFill/>
          <a:ln>
            <a:noFill/>
          </a:ln>
          <a:effectLst/>
        </p:spPr>
        <p:txBody>
          <a:bodyPr vert="horz" wrap="square" lIns="91440" tIns="45720" rIns="91440" bIns="45720" rtlCol="0" anchor="t" anchorCtr="0">
            <a:noAutofit/>
          </a:bodyPr>
          <a:lstStyle/>
          <a:p>
            <a:pPr marL="11113" marR="0" algn="l" defTabSz="914400" rtl="0" eaLnBrk="1" fontAlgn="auto" latinLnBrk="0" hangingPunct="1">
              <a:lnSpc>
                <a:spcPct val="90000"/>
              </a:lnSpc>
              <a:spcBef>
                <a:spcPct val="0"/>
              </a:spcBef>
              <a:spcAft>
                <a:spcPts val="0"/>
              </a:spcAft>
              <a:buClrTx/>
              <a:buSzTx/>
              <a:buFontTx/>
              <a:buNone/>
            </a:pPr>
            <a:r>
              <a:rPr lang="en-IN" sz="1100" dirty="0">
                <a:solidFill>
                  <a:schemeClr val="tx1">
                    <a:lumMod val="65000"/>
                    <a:lumOff val="35000"/>
                  </a:schemeClr>
                </a:solidFill>
                <a:latin typeface="Times New Roman" panose="02020603050405020304" pitchFamily="18" charset="0"/>
                <a:cs typeface="Times New Roman" panose="02020603050405020304" pitchFamily="18" charset="0"/>
              </a:rPr>
              <a:t>Source: RMI Analysis. </a:t>
            </a:r>
            <a:r>
              <a:rPr lang="en-IN" sz="1100" dirty="0">
                <a:solidFill>
                  <a:schemeClr val="tx1">
                    <a:lumMod val="65000"/>
                    <a:lumOff val="35000"/>
                  </a:schemeClr>
                </a:solidFill>
                <a:latin typeface="Times New Roman" panose="02020603050405020304" pitchFamily="18" charset="0"/>
                <a:cs typeface="Times New Roman" panose="02020603050405020304" pitchFamily="18" charset="0"/>
                <a:hlinkClick r:id="rId6">
                  <a:extLst>
                    <a:ext uri="{A12FA001-AC4F-418D-AE19-62706E023703}">
                      <ahyp:hlinkClr xmlns:ahyp="http://schemas.microsoft.com/office/drawing/2018/hyperlinkcolor" val="tx"/>
                    </a:ext>
                  </a:extLst>
                </a:hlinkClick>
              </a:rPr>
              <a:t>Unlocking India’s Green Hydrogen Exports</a:t>
            </a:r>
            <a:endParaRPr lang="en-IN" sz="1100" dirty="0">
              <a:solidFill>
                <a:schemeClr val="tx1">
                  <a:lumMod val="65000"/>
                  <a:lumOff val="35000"/>
                </a:schemeClr>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9E80AA57-0FFF-5B0C-424E-007A5BF19B06}"/>
              </a:ext>
            </a:extLst>
          </p:cNvPr>
          <p:cNvPicPr>
            <a:picLocks noChangeAspect="1"/>
          </p:cNvPicPr>
          <p:nvPr/>
        </p:nvPicPr>
        <p:blipFill>
          <a:blip r:embed="rId7"/>
          <a:srcRect l="3050"/>
          <a:stretch>
            <a:fillRect/>
          </a:stretch>
        </p:blipFill>
        <p:spPr>
          <a:xfrm>
            <a:off x="1056001" y="1378902"/>
            <a:ext cx="10079997" cy="5479098"/>
          </a:xfrm>
          <a:prstGeom prst="rect">
            <a:avLst/>
          </a:prstGeom>
        </p:spPr>
      </p:pic>
    </p:spTree>
    <p:extLst>
      <p:ext uri="{BB962C8B-B14F-4D97-AF65-F5344CB8AC3E}">
        <p14:creationId xmlns:p14="http://schemas.microsoft.com/office/powerpoint/2010/main" val="8673730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A85CD5-F617-80D1-9B4A-E9731E40E032}"/>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ED48C72-6810-C45E-30CA-624C53085CD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4" imgH="405" progId="TCLayout.ActiveDocument.1">
                  <p:embed/>
                </p:oleObj>
              </mc:Choice>
              <mc:Fallback>
                <p:oleObj name="think-cell Slide" r:id="rId4" imgW="404" imgH="405" progId="TCLayout.ActiveDocument.1">
                  <p:embed/>
                  <p:pic>
                    <p:nvPicPr>
                      <p:cNvPr id="6" name="think-cell data - do not delete" hidden="1">
                        <a:extLst>
                          <a:ext uri="{FF2B5EF4-FFF2-40B4-BE49-F238E27FC236}">
                            <a16:creationId xmlns:a16="http://schemas.microsoft.com/office/drawing/2014/main" id="{DED48C72-6810-C45E-30CA-624C53085CD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046586B5-254D-FBAD-54DA-A0F05CDFBB5A}"/>
              </a:ext>
            </a:extLst>
          </p:cNvPr>
          <p:cNvSpPr>
            <a:spLocks noGrp="1"/>
          </p:cNvSpPr>
          <p:nvPr>
            <p:ph type="title"/>
          </p:nvPr>
        </p:nvSpPr>
        <p:spPr>
          <a:xfrm>
            <a:off x="376518" y="365125"/>
            <a:ext cx="11456894" cy="952687"/>
          </a:xfrm>
        </p:spPr>
        <p:txBody>
          <a:bodyPr vert="horz">
            <a:noAutofit/>
          </a:bodyPr>
          <a:lstStyle/>
          <a:p>
            <a:r>
              <a:rPr lang="en-IN" sz="2800" b="1" noProof="0" dirty="0"/>
              <a:t>India poised to connect global demand through green hydrogen corridors</a:t>
            </a:r>
          </a:p>
        </p:txBody>
      </p:sp>
      <p:sp>
        <p:nvSpPr>
          <p:cNvPr id="10" name="Slide Number Placeholder 9">
            <a:extLst>
              <a:ext uri="{FF2B5EF4-FFF2-40B4-BE49-F238E27FC236}">
                <a16:creationId xmlns:a16="http://schemas.microsoft.com/office/drawing/2014/main" id="{F88C2EBB-7F7E-069D-42B5-E07373D6B940}"/>
              </a:ext>
            </a:extLst>
          </p:cNvPr>
          <p:cNvSpPr>
            <a:spLocks noGrp="1"/>
          </p:cNvSpPr>
          <p:nvPr>
            <p:ph type="sldNum" sz="quarter" idx="12"/>
          </p:nvPr>
        </p:nvSpPr>
        <p:spPr>
          <a:xfrm>
            <a:off x="11495676" y="6337560"/>
            <a:ext cx="484873" cy="365125"/>
          </a:xfrm>
        </p:spPr>
        <p:txBody>
          <a:bodyPr/>
          <a:lstStyle/>
          <a:p>
            <a:fld id="{99226923-5A89-6641-B7F4-F93E4EB9EE48}" type="slidenum">
              <a:rPr lang="en-IN" noProof="0" smtClean="0">
                <a:latin typeface="Times New Roman" panose="02020603050405020304" pitchFamily="18" charset="0"/>
                <a:ea typeface="Roboto" panose="02000000000000000000" pitchFamily="2" charset="0"/>
                <a:cs typeface="Times New Roman" panose="02020603050405020304" pitchFamily="18" charset="0"/>
              </a:rPr>
              <a:pPr/>
              <a:t>17</a:t>
            </a:fld>
            <a:endParaRPr lang="en-IN" noProof="0">
              <a:latin typeface="Times New Roman" panose="02020603050405020304" pitchFamily="18" charset="0"/>
              <a:ea typeface="Roboto" panose="02000000000000000000" pitchFamily="2" charset="0"/>
              <a:cs typeface="Times New Roman" panose="02020603050405020304" pitchFamily="18" charset="0"/>
            </a:endParaRPr>
          </a:p>
        </p:txBody>
      </p:sp>
      <p:sp>
        <p:nvSpPr>
          <p:cNvPr id="13" name="TextBox 12">
            <a:extLst>
              <a:ext uri="{FF2B5EF4-FFF2-40B4-BE49-F238E27FC236}">
                <a16:creationId xmlns:a16="http://schemas.microsoft.com/office/drawing/2014/main" id="{812822BC-24E8-221D-5124-CA19F43C5203}"/>
              </a:ext>
            </a:extLst>
          </p:cNvPr>
          <p:cNvSpPr txBox="1"/>
          <p:nvPr/>
        </p:nvSpPr>
        <p:spPr>
          <a:xfrm>
            <a:off x="376518" y="6552713"/>
            <a:ext cx="4792890" cy="365125"/>
          </a:xfrm>
          <a:prstGeom prst="rect">
            <a:avLst/>
          </a:prstGeom>
          <a:noFill/>
          <a:ln>
            <a:noFill/>
          </a:ln>
          <a:effectLst/>
        </p:spPr>
        <p:txBody>
          <a:bodyPr vert="horz" wrap="square" lIns="91440" tIns="45720" rIns="91440" bIns="45720" rtlCol="0" anchor="t" anchorCtr="0">
            <a:noAutofit/>
          </a:bodyPr>
          <a:lstStyle/>
          <a:p>
            <a:pPr marL="11113" marR="0" algn="l" defTabSz="914400" rtl="0" eaLnBrk="1" fontAlgn="auto" latinLnBrk="0" hangingPunct="1">
              <a:lnSpc>
                <a:spcPct val="90000"/>
              </a:lnSpc>
              <a:spcBef>
                <a:spcPct val="0"/>
              </a:spcBef>
              <a:spcAft>
                <a:spcPts val="0"/>
              </a:spcAft>
              <a:buClrTx/>
              <a:buSzTx/>
              <a:buFontTx/>
              <a:buNone/>
            </a:pPr>
            <a:r>
              <a:rPr lang="en-IN" sz="1100" dirty="0">
                <a:solidFill>
                  <a:schemeClr val="tx1">
                    <a:lumMod val="65000"/>
                    <a:lumOff val="35000"/>
                  </a:schemeClr>
                </a:solidFill>
                <a:latin typeface="Times New Roman" panose="02020603050405020304" pitchFamily="18" charset="0"/>
                <a:cs typeface="Times New Roman" panose="02020603050405020304" pitchFamily="18" charset="0"/>
              </a:rPr>
              <a:t>Source: RMI Analysis. </a:t>
            </a:r>
            <a:r>
              <a:rPr lang="en-IN" sz="1100" dirty="0">
                <a:solidFill>
                  <a:schemeClr val="tx1">
                    <a:lumMod val="65000"/>
                    <a:lumOff val="35000"/>
                  </a:schemeClr>
                </a:solidFill>
                <a:latin typeface="Times New Roman" panose="02020603050405020304" pitchFamily="18" charset="0"/>
                <a:cs typeface="Times New Roman" panose="02020603050405020304" pitchFamily="18" charset="0"/>
                <a:hlinkClick r:id="rId6">
                  <a:extLst>
                    <a:ext uri="{A12FA001-AC4F-418D-AE19-62706E023703}">
                      <ahyp:hlinkClr xmlns:ahyp="http://schemas.microsoft.com/office/drawing/2018/hyperlinkcolor" val="tx"/>
                    </a:ext>
                  </a:extLst>
                </a:hlinkClick>
              </a:rPr>
              <a:t>Unlocking India’s Green Hydrogen Exports</a:t>
            </a:r>
            <a:endParaRPr lang="en-IN" sz="1100" dirty="0">
              <a:solidFill>
                <a:schemeClr val="tx1">
                  <a:lumMod val="65000"/>
                  <a:lumOff val="35000"/>
                </a:schemeClr>
              </a:solidFill>
              <a:latin typeface="Times New Roman" panose="02020603050405020304" pitchFamily="18" charset="0"/>
              <a:cs typeface="Times New Roman" panose="02020603050405020304" pitchFamily="18" charset="0"/>
            </a:endParaRPr>
          </a:p>
        </p:txBody>
      </p:sp>
      <p:pic>
        <p:nvPicPr>
          <p:cNvPr id="16" name="Picture 15">
            <a:extLst>
              <a:ext uri="{FF2B5EF4-FFF2-40B4-BE49-F238E27FC236}">
                <a16:creationId xmlns:a16="http://schemas.microsoft.com/office/drawing/2014/main" id="{16E4CACE-B829-E2AB-7C43-95D04F25902D}"/>
              </a:ext>
            </a:extLst>
          </p:cNvPr>
          <p:cNvPicPr>
            <a:picLocks noChangeAspect="1"/>
          </p:cNvPicPr>
          <p:nvPr/>
        </p:nvPicPr>
        <p:blipFill>
          <a:blip r:embed="rId7"/>
          <a:stretch>
            <a:fillRect/>
          </a:stretch>
        </p:blipFill>
        <p:spPr>
          <a:xfrm>
            <a:off x="376519" y="1916602"/>
            <a:ext cx="7290374" cy="4576273"/>
          </a:xfrm>
          <a:prstGeom prst="rect">
            <a:avLst/>
          </a:prstGeom>
        </p:spPr>
      </p:pic>
      <p:sp>
        <p:nvSpPr>
          <p:cNvPr id="17" name="Rectangle 16">
            <a:extLst>
              <a:ext uri="{FF2B5EF4-FFF2-40B4-BE49-F238E27FC236}">
                <a16:creationId xmlns:a16="http://schemas.microsoft.com/office/drawing/2014/main" id="{B3DBDBCF-D01B-5860-134A-EC4BA0BFA71B}"/>
              </a:ext>
            </a:extLst>
          </p:cNvPr>
          <p:cNvSpPr/>
          <p:nvPr/>
        </p:nvSpPr>
        <p:spPr>
          <a:xfrm>
            <a:off x="522514" y="1536499"/>
            <a:ext cx="6863023" cy="553557"/>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latin typeface="Times New Roman" panose="02020603050405020304" pitchFamily="18" charset="0"/>
                <a:cs typeface="Times New Roman" panose="02020603050405020304" pitchFamily="18" charset="0"/>
              </a:rPr>
              <a:t>Success in the global hydrogen economy will depend on cost and overall ecosystem readiness.</a:t>
            </a:r>
          </a:p>
        </p:txBody>
      </p:sp>
      <p:sp>
        <p:nvSpPr>
          <p:cNvPr id="19" name="Triangle 18">
            <a:extLst>
              <a:ext uri="{FF2B5EF4-FFF2-40B4-BE49-F238E27FC236}">
                <a16:creationId xmlns:a16="http://schemas.microsoft.com/office/drawing/2014/main" id="{13021B4E-9263-2F4D-DC73-FFF4E70F6C43}"/>
              </a:ext>
            </a:extLst>
          </p:cNvPr>
          <p:cNvSpPr/>
          <p:nvPr/>
        </p:nvSpPr>
        <p:spPr>
          <a:xfrm rot="5400000">
            <a:off x="5322101" y="3745930"/>
            <a:ext cx="4801061" cy="382199"/>
          </a:xfrm>
          <a:prstGeom prst="triangl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Times New Roman" panose="02020603050405020304" pitchFamily="18" charset="0"/>
              <a:cs typeface="Times New Roman" panose="02020603050405020304" pitchFamily="18" charset="0"/>
            </a:endParaRPr>
          </a:p>
        </p:txBody>
      </p:sp>
      <p:sp>
        <p:nvSpPr>
          <p:cNvPr id="20" name="Rectangle 19">
            <a:extLst>
              <a:ext uri="{FF2B5EF4-FFF2-40B4-BE49-F238E27FC236}">
                <a16:creationId xmlns:a16="http://schemas.microsoft.com/office/drawing/2014/main" id="{70D1E093-4A7B-CCF3-7645-E0B544CA011A}"/>
              </a:ext>
            </a:extLst>
          </p:cNvPr>
          <p:cNvSpPr/>
          <p:nvPr/>
        </p:nvSpPr>
        <p:spPr>
          <a:xfrm>
            <a:off x="7913731" y="1536499"/>
            <a:ext cx="3755755" cy="38010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solidFill>
                  <a:srgbClr val="156082"/>
                </a:solidFill>
                <a:latin typeface="Times New Roman" panose="02020603050405020304" pitchFamily="18" charset="0"/>
                <a:cs typeface="Times New Roman" panose="02020603050405020304" pitchFamily="18" charset="0"/>
              </a:rPr>
              <a:t>Opportunities Ahead</a:t>
            </a:r>
          </a:p>
        </p:txBody>
      </p:sp>
      <p:sp>
        <p:nvSpPr>
          <p:cNvPr id="21" name="Oval 20">
            <a:extLst>
              <a:ext uri="{FF2B5EF4-FFF2-40B4-BE49-F238E27FC236}">
                <a16:creationId xmlns:a16="http://schemas.microsoft.com/office/drawing/2014/main" id="{3676B3EE-514A-7CDB-468D-169CB5624966}"/>
              </a:ext>
            </a:extLst>
          </p:cNvPr>
          <p:cNvSpPr/>
          <p:nvPr/>
        </p:nvSpPr>
        <p:spPr>
          <a:xfrm>
            <a:off x="8177354" y="2192824"/>
            <a:ext cx="1440000" cy="1440000"/>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Times New Roman" panose="02020603050405020304" pitchFamily="18" charset="0"/>
              <a:cs typeface="Times New Roman" panose="02020603050405020304" pitchFamily="18" charset="0"/>
            </a:endParaRPr>
          </a:p>
        </p:txBody>
      </p:sp>
      <p:sp>
        <p:nvSpPr>
          <p:cNvPr id="22" name="Oval 21">
            <a:extLst>
              <a:ext uri="{FF2B5EF4-FFF2-40B4-BE49-F238E27FC236}">
                <a16:creationId xmlns:a16="http://schemas.microsoft.com/office/drawing/2014/main" id="{68858671-45B6-DE77-36AA-3152B685271E}"/>
              </a:ext>
            </a:extLst>
          </p:cNvPr>
          <p:cNvSpPr/>
          <p:nvPr/>
        </p:nvSpPr>
        <p:spPr>
          <a:xfrm>
            <a:off x="10166077" y="2192824"/>
            <a:ext cx="1440000" cy="1440000"/>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Times New Roman" panose="02020603050405020304" pitchFamily="18" charset="0"/>
              <a:cs typeface="Times New Roman" panose="02020603050405020304" pitchFamily="18" charset="0"/>
            </a:endParaRPr>
          </a:p>
        </p:txBody>
      </p:sp>
      <p:sp>
        <p:nvSpPr>
          <p:cNvPr id="23" name="Oval 22">
            <a:extLst>
              <a:ext uri="{FF2B5EF4-FFF2-40B4-BE49-F238E27FC236}">
                <a16:creationId xmlns:a16="http://schemas.microsoft.com/office/drawing/2014/main" id="{795A6368-7807-14BB-0573-5BDE3D207F57}"/>
              </a:ext>
            </a:extLst>
          </p:cNvPr>
          <p:cNvSpPr/>
          <p:nvPr/>
        </p:nvSpPr>
        <p:spPr>
          <a:xfrm>
            <a:off x="8177354" y="4500726"/>
            <a:ext cx="1440000" cy="1440000"/>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Times New Roman" panose="02020603050405020304" pitchFamily="18" charset="0"/>
              <a:cs typeface="Times New Roman" panose="02020603050405020304" pitchFamily="18" charset="0"/>
            </a:endParaRPr>
          </a:p>
        </p:txBody>
      </p:sp>
      <p:sp>
        <p:nvSpPr>
          <p:cNvPr id="24" name="Oval 23">
            <a:extLst>
              <a:ext uri="{FF2B5EF4-FFF2-40B4-BE49-F238E27FC236}">
                <a16:creationId xmlns:a16="http://schemas.microsoft.com/office/drawing/2014/main" id="{A21A656C-9883-8741-7C41-7DA8ECB4A0C1}"/>
              </a:ext>
            </a:extLst>
          </p:cNvPr>
          <p:cNvSpPr/>
          <p:nvPr/>
        </p:nvSpPr>
        <p:spPr>
          <a:xfrm>
            <a:off x="10166077" y="4500726"/>
            <a:ext cx="1440000" cy="1440000"/>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Times New Roman" panose="02020603050405020304" pitchFamily="18" charset="0"/>
              <a:cs typeface="Times New Roman" panose="02020603050405020304" pitchFamily="18" charset="0"/>
            </a:endParaRPr>
          </a:p>
        </p:txBody>
      </p:sp>
      <p:sp>
        <p:nvSpPr>
          <p:cNvPr id="29" name="TextBox 28">
            <a:extLst>
              <a:ext uri="{FF2B5EF4-FFF2-40B4-BE49-F238E27FC236}">
                <a16:creationId xmlns:a16="http://schemas.microsoft.com/office/drawing/2014/main" id="{3F4431CA-4DDB-1389-68EC-B692BF62A0D1}"/>
              </a:ext>
            </a:extLst>
          </p:cNvPr>
          <p:cNvSpPr txBox="1"/>
          <p:nvPr/>
        </p:nvSpPr>
        <p:spPr>
          <a:xfrm>
            <a:off x="8117604" y="3662003"/>
            <a:ext cx="1559499" cy="313436"/>
          </a:xfrm>
          <a:prstGeom prst="rect">
            <a:avLst/>
          </a:prstGeom>
          <a:noFill/>
          <a:ln>
            <a:noFill/>
          </a:ln>
          <a:effectLst/>
        </p:spPr>
        <p:txBody>
          <a:bodyPr vert="horz" wrap="square" lIns="91440" tIns="45720" rIns="91440" bIns="45720" rtlCol="0" anchor="t" anchorCtr="0">
            <a:noAutofit/>
          </a:bodyPr>
          <a:lstStyle/>
          <a:p>
            <a:pPr marL="11113" marR="0" algn="ctr" defTabSz="914400" rtl="0" eaLnBrk="1" fontAlgn="auto" latinLnBrk="0" hangingPunct="1">
              <a:lnSpc>
                <a:spcPct val="90000"/>
              </a:lnSpc>
              <a:spcBef>
                <a:spcPct val="0"/>
              </a:spcBef>
              <a:spcAft>
                <a:spcPts val="0"/>
              </a:spcAft>
              <a:buClrTx/>
              <a:buSzTx/>
              <a:buFontTx/>
              <a:buNone/>
            </a:pPr>
            <a:r>
              <a:rPr lang="en-US" sz="1400" b="1">
                <a:latin typeface="Times New Roman" panose="02020603050405020304" pitchFamily="18" charset="0"/>
                <a:cs typeface="Times New Roman" panose="02020603050405020304" pitchFamily="18" charset="0"/>
              </a:rPr>
              <a:t>Green Shipping Corridors</a:t>
            </a:r>
          </a:p>
        </p:txBody>
      </p:sp>
      <p:sp>
        <p:nvSpPr>
          <p:cNvPr id="30" name="TextBox 29">
            <a:extLst>
              <a:ext uri="{FF2B5EF4-FFF2-40B4-BE49-F238E27FC236}">
                <a16:creationId xmlns:a16="http://schemas.microsoft.com/office/drawing/2014/main" id="{CF10BD97-3F51-9771-B5AD-522344D3C190}"/>
              </a:ext>
            </a:extLst>
          </p:cNvPr>
          <p:cNvSpPr txBox="1"/>
          <p:nvPr/>
        </p:nvSpPr>
        <p:spPr>
          <a:xfrm>
            <a:off x="10109987" y="3662003"/>
            <a:ext cx="1559499" cy="313436"/>
          </a:xfrm>
          <a:prstGeom prst="rect">
            <a:avLst/>
          </a:prstGeom>
          <a:noFill/>
          <a:ln>
            <a:noFill/>
          </a:ln>
          <a:effectLst/>
        </p:spPr>
        <p:txBody>
          <a:bodyPr vert="horz" wrap="square" lIns="91440" tIns="45720" rIns="91440" bIns="45720" rtlCol="0" anchor="t" anchorCtr="0">
            <a:noAutofit/>
          </a:bodyPr>
          <a:lstStyle/>
          <a:p>
            <a:pPr marL="11113" marR="0" algn="ctr" defTabSz="914400" rtl="0" eaLnBrk="1" fontAlgn="auto" latinLnBrk="0" hangingPunct="1">
              <a:lnSpc>
                <a:spcPct val="90000"/>
              </a:lnSpc>
              <a:spcBef>
                <a:spcPct val="0"/>
              </a:spcBef>
              <a:spcAft>
                <a:spcPts val="0"/>
              </a:spcAft>
              <a:buClrTx/>
              <a:buSzTx/>
              <a:buFontTx/>
              <a:buNone/>
            </a:pPr>
            <a:r>
              <a:rPr lang="en-US" sz="1400" b="1">
                <a:latin typeface="Times New Roman" panose="02020603050405020304" pitchFamily="18" charset="0"/>
                <a:cs typeface="Times New Roman" panose="02020603050405020304" pitchFamily="18" charset="0"/>
              </a:rPr>
              <a:t>Green Fuel Export Corridors</a:t>
            </a:r>
          </a:p>
        </p:txBody>
      </p:sp>
      <p:sp>
        <p:nvSpPr>
          <p:cNvPr id="31" name="TextBox 30">
            <a:extLst>
              <a:ext uri="{FF2B5EF4-FFF2-40B4-BE49-F238E27FC236}">
                <a16:creationId xmlns:a16="http://schemas.microsoft.com/office/drawing/2014/main" id="{FAE54F8D-80CD-562F-F1BA-50770D49F00E}"/>
              </a:ext>
            </a:extLst>
          </p:cNvPr>
          <p:cNvSpPr txBox="1"/>
          <p:nvPr/>
        </p:nvSpPr>
        <p:spPr>
          <a:xfrm>
            <a:off x="8117604" y="5953864"/>
            <a:ext cx="1559499" cy="313436"/>
          </a:xfrm>
          <a:prstGeom prst="rect">
            <a:avLst/>
          </a:prstGeom>
          <a:noFill/>
          <a:ln>
            <a:noFill/>
          </a:ln>
          <a:effectLst/>
        </p:spPr>
        <p:txBody>
          <a:bodyPr vert="horz" wrap="square" lIns="91440" tIns="45720" rIns="91440" bIns="45720" rtlCol="0" anchor="t" anchorCtr="0">
            <a:noAutofit/>
          </a:bodyPr>
          <a:lstStyle/>
          <a:p>
            <a:pPr marL="11113" marR="0" algn="ctr" defTabSz="914400" rtl="0" eaLnBrk="1" fontAlgn="auto" latinLnBrk="0" hangingPunct="1">
              <a:lnSpc>
                <a:spcPct val="90000"/>
              </a:lnSpc>
              <a:spcBef>
                <a:spcPct val="0"/>
              </a:spcBef>
              <a:spcAft>
                <a:spcPts val="0"/>
              </a:spcAft>
              <a:buClrTx/>
              <a:buSzTx/>
              <a:buFontTx/>
              <a:buNone/>
            </a:pPr>
            <a:r>
              <a:rPr lang="en-US" sz="1400" b="1" dirty="0">
                <a:latin typeface="Times New Roman" panose="02020603050405020304" pitchFamily="18" charset="0"/>
                <a:cs typeface="Times New Roman" panose="02020603050405020304" pitchFamily="18" charset="0"/>
              </a:rPr>
              <a:t>Multi-fuel, multi-functionality Hubs</a:t>
            </a:r>
          </a:p>
        </p:txBody>
      </p:sp>
      <p:sp>
        <p:nvSpPr>
          <p:cNvPr id="32" name="TextBox 31">
            <a:extLst>
              <a:ext uri="{FF2B5EF4-FFF2-40B4-BE49-F238E27FC236}">
                <a16:creationId xmlns:a16="http://schemas.microsoft.com/office/drawing/2014/main" id="{F69BCC23-C6C6-20ED-1B0A-6956B5F539D4}"/>
              </a:ext>
            </a:extLst>
          </p:cNvPr>
          <p:cNvSpPr txBox="1"/>
          <p:nvPr/>
        </p:nvSpPr>
        <p:spPr>
          <a:xfrm>
            <a:off x="10109987" y="5953864"/>
            <a:ext cx="1559499" cy="313436"/>
          </a:xfrm>
          <a:prstGeom prst="rect">
            <a:avLst/>
          </a:prstGeom>
          <a:noFill/>
          <a:ln>
            <a:noFill/>
          </a:ln>
          <a:effectLst/>
        </p:spPr>
        <p:txBody>
          <a:bodyPr vert="horz" wrap="square" lIns="91440" tIns="45720" rIns="91440" bIns="45720" rtlCol="0" anchor="t" anchorCtr="0">
            <a:noAutofit/>
          </a:bodyPr>
          <a:lstStyle/>
          <a:p>
            <a:pPr marL="11113" algn="ctr" defTabSz="914400">
              <a:lnSpc>
                <a:spcPct val="90000"/>
              </a:lnSpc>
              <a:spcBef>
                <a:spcPct val="0"/>
              </a:spcBef>
            </a:pPr>
            <a:r>
              <a:rPr lang="en-US" sz="1400" b="1" dirty="0">
                <a:latin typeface="Times New Roman" panose="02020603050405020304" pitchFamily="18" charset="0"/>
                <a:cs typeface="Times New Roman" panose="02020603050405020304" pitchFamily="18" charset="0"/>
              </a:rPr>
              <a:t>Global First-of-its-kind projects</a:t>
            </a:r>
          </a:p>
        </p:txBody>
      </p:sp>
      <p:pic>
        <p:nvPicPr>
          <p:cNvPr id="33" name="Picture 32">
            <a:extLst>
              <a:ext uri="{FF2B5EF4-FFF2-40B4-BE49-F238E27FC236}">
                <a16:creationId xmlns:a16="http://schemas.microsoft.com/office/drawing/2014/main" id="{D1193D91-8F66-E1AA-F62D-88692D366462}"/>
              </a:ext>
            </a:extLst>
          </p:cNvPr>
          <p:cNvPicPr>
            <a:picLocks noChangeAspect="1"/>
          </p:cNvPicPr>
          <p:nvPr/>
        </p:nvPicPr>
        <p:blipFill>
          <a:blip r:embed="rId8"/>
          <a:stretch>
            <a:fillRect/>
          </a:stretch>
        </p:blipFill>
        <p:spPr>
          <a:xfrm>
            <a:off x="8357353" y="2372824"/>
            <a:ext cx="1080000" cy="1080000"/>
          </a:xfrm>
          <a:prstGeom prst="rect">
            <a:avLst/>
          </a:prstGeom>
        </p:spPr>
      </p:pic>
      <p:pic>
        <p:nvPicPr>
          <p:cNvPr id="34" name="Picture 33">
            <a:extLst>
              <a:ext uri="{FF2B5EF4-FFF2-40B4-BE49-F238E27FC236}">
                <a16:creationId xmlns:a16="http://schemas.microsoft.com/office/drawing/2014/main" id="{887B328D-7D9C-EA4C-DF69-C38E1D531EE6}"/>
              </a:ext>
            </a:extLst>
          </p:cNvPr>
          <p:cNvPicPr>
            <a:picLocks noChangeAspect="1"/>
          </p:cNvPicPr>
          <p:nvPr/>
        </p:nvPicPr>
        <p:blipFill>
          <a:blip r:embed="rId9"/>
          <a:stretch>
            <a:fillRect/>
          </a:stretch>
        </p:blipFill>
        <p:spPr>
          <a:xfrm>
            <a:off x="10346077" y="2372824"/>
            <a:ext cx="1080000" cy="1080000"/>
          </a:xfrm>
          <a:prstGeom prst="rect">
            <a:avLst/>
          </a:prstGeom>
        </p:spPr>
      </p:pic>
      <p:pic>
        <p:nvPicPr>
          <p:cNvPr id="35" name="Picture 34">
            <a:extLst>
              <a:ext uri="{FF2B5EF4-FFF2-40B4-BE49-F238E27FC236}">
                <a16:creationId xmlns:a16="http://schemas.microsoft.com/office/drawing/2014/main" id="{37BBD97F-A57D-1BB5-23AA-D510EB4B500F}"/>
              </a:ext>
            </a:extLst>
          </p:cNvPr>
          <p:cNvPicPr>
            <a:picLocks noChangeAspect="1"/>
          </p:cNvPicPr>
          <p:nvPr/>
        </p:nvPicPr>
        <p:blipFill>
          <a:blip r:embed="rId10"/>
          <a:stretch>
            <a:fillRect/>
          </a:stretch>
        </p:blipFill>
        <p:spPr>
          <a:xfrm>
            <a:off x="8377865" y="4680726"/>
            <a:ext cx="1080000" cy="1080000"/>
          </a:xfrm>
          <a:prstGeom prst="rect">
            <a:avLst/>
          </a:prstGeom>
        </p:spPr>
      </p:pic>
      <p:pic>
        <p:nvPicPr>
          <p:cNvPr id="36" name="Picture 35">
            <a:extLst>
              <a:ext uri="{FF2B5EF4-FFF2-40B4-BE49-F238E27FC236}">
                <a16:creationId xmlns:a16="http://schemas.microsoft.com/office/drawing/2014/main" id="{EAF6B299-5C9A-2B5D-9EBB-2EE492F6FC31}"/>
              </a:ext>
            </a:extLst>
          </p:cNvPr>
          <p:cNvPicPr>
            <a:picLocks noChangeAspect="1"/>
          </p:cNvPicPr>
          <p:nvPr/>
        </p:nvPicPr>
        <p:blipFill>
          <a:blip r:embed="rId11"/>
          <a:stretch>
            <a:fillRect/>
          </a:stretch>
        </p:blipFill>
        <p:spPr>
          <a:xfrm>
            <a:off x="10346077" y="4680726"/>
            <a:ext cx="1080000" cy="1080000"/>
          </a:xfrm>
          <a:prstGeom prst="rect">
            <a:avLst/>
          </a:prstGeom>
        </p:spPr>
      </p:pic>
    </p:spTree>
    <p:extLst>
      <p:ext uri="{BB962C8B-B14F-4D97-AF65-F5344CB8AC3E}">
        <p14:creationId xmlns:p14="http://schemas.microsoft.com/office/powerpoint/2010/main" val="12361701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D3CC7-7801-4D93-98A3-8100C29899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378DFE-D468-00FB-9DE4-1EFEE1DF29F5}"/>
              </a:ext>
            </a:extLst>
          </p:cNvPr>
          <p:cNvSpPr>
            <a:spLocks noGrp="1"/>
          </p:cNvSpPr>
          <p:nvPr>
            <p:ph type="title"/>
          </p:nvPr>
        </p:nvSpPr>
        <p:spPr>
          <a:xfrm>
            <a:off x="367553" y="2380636"/>
            <a:ext cx="11456894" cy="2096727"/>
          </a:xfrm>
        </p:spPr>
        <p:txBody>
          <a:bodyPr>
            <a:noAutofit/>
          </a:bodyPr>
          <a:lstStyle/>
          <a:p>
            <a:r>
              <a:rPr lang="en-US" dirty="0"/>
              <a:t>Enablers: Path from Potential to Scale</a:t>
            </a:r>
          </a:p>
        </p:txBody>
      </p:sp>
    </p:spTree>
    <p:extLst>
      <p:ext uri="{BB962C8B-B14F-4D97-AF65-F5344CB8AC3E}">
        <p14:creationId xmlns:p14="http://schemas.microsoft.com/office/powerpoint/2010/main" val="9861079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90E57-EFC3-7505-4D79-0F3EC666C82B}"/>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7EA31856-2020-C686-4BAA-AB9A2B817006}"/>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4" imgH="405" progId="TCLayout.ActiveDocument.1">
                  <p:embed/>
                </p:oleObj>
              </mc:Choice>
              <mc:Fallback>
                <p:oleObj name="think-cell Slide" r:id="rId4" imgW="404" imgH="405" progId="TCLayout.ActiveDocument.1">
                  <p:embed/>
                  <p:pic>
                    <p:nvPicPr>
                      <p:cNvPr id="6" name="think-cell data - do not delete" hidden="1">
                        <a:extLst>
                          <a:ext uri="{FF2B5EF4-FFF2-40B4-BE49-F238E27FC236}">
                            <a16:creationId xmlns:a16="http://schemas.microsoft.com/office/drawing/2014/main" id="{7EA31856-2020-C686-4BAA-AB9A2B81700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B8A544E1-5505-ABA2-408B-0DE0C76B441E}"/>
              </a:ext>
            </a:extLst>
          </p:cNvPr>
          <p:cNvSpPr>
            <a:spLocks noGrp="1"/>
          </p:cNvSpPr>
          <p:nvPr>
            <p:ph type="title"/>
          </p:nvPr>
        </p:nvSpPr>
        <p:spPr>
          <a:xfrm>
            <a:off x="376518" y="365126"/>
            <a:ext cx="11456894" cy="646332"/>
          </a:xfrm>
        </p:spPr>
        <p:txBody>
          <a:bodyPr vert="horz">
            <a:noAutofit/>
          </a:bodyPr>
          <a:lstStyle/>
          <a:p>
            <a:r>
              <a:rPr lang="en-IN" sz="2800" b="1" noProof="0" dirty="0"/>
              <a:t>Realising </a:t>
            </a:r>
            <a:r>
              <a:rPr lang="en-IN" sz="2800" b="1" dirty="0"/>
              <a:t>I</a:t>
            </a:r>
            <a:r>
              <a:rPr lang="en-IN" sz="2800" b="1" noProof="0" dirty="0" err="1"/>
              <a:t>ndia’s</a:t>
            </a:r>
            <a:r>
              <a:rPr lang="en-IN" sz="2800" b="1" noProof="0" dirty="0"/>
              <a:t> potential requires four enablers for scale</a:t>
            </a:r>
          </a:p>
        </p:txBody>
      </p:sp>
      <p:sp>
        <p:nvSpPr>
          <p:cNvPr id="10" name="Slide Number Placeholder 9">
            <a:extLst>
              <a:ext uri="{FF2B5EF4-FFF2-40B4-BE49-F238E27FC236}">
                <a16:creationId xmlns:a16="http://schemas.microsoft.com/office/drawing/2014/main" id="{EA1C810F-AD6B-2C17-9C11-F861A0129217}"/>
              </a:ext>
            </a:extLst>
          </p:cNvPr>
          <p:cNvSpPr>
            <a:spLocks noGrp="1"/>
          </p:cNvSpPr>
          <p:nvPr>
            <p:ph type="sldNum" sz="quarter" idx="12"/>
          </p:nvPr>
        </p:nvSpPr>
        <p:spPr>
          <a:xfrm>
            <a:off x="11495676" y="6337560"/>
            <a:ext cx="484873" cy="365125"/>
          </a:xfrm>
        </p:spPr>
        <p:txBody>
          <a:bodyPr/>
          <a:lstStyle/>
          <a:p>
            <a:fld id="{99226923-5A89-6641-B7F4-F93E4EB9EE48}" type="slidenum">
              <a:rPr lang="en-IN" noProof="0" smtClean="0">
                <a:latin typeface="Times New Roman" panose="02020603050405020304" pitchFamily="18" charset="0"/>
                <a:ea typeface="Roboto" panose="02000000000000000000" pitchFamily="2" charset="0"/>
                <a:cs typeface="Times New Roman" panose="02020603050405020304" pitchFamily="18" charset="0"/>
              </a:rPr>
              <a:pPr/>
              <a:t>19</a:t>
            </a:fld>
            <a:endParaRPr lang="en-IN" noProof="0">
              <a:latin typeface="Times New Roman" panose="02020603050405020304" pitchFamily="18" charset="0"/>
              <a:ea typeface="Roboto" panose="02000000000000000000" pitchFamily="2" charset="0"/>
              <a:cs typeface="Times New Roman" panose="02020603050405020304" pitchFamily="18" charset="0"/>
            </a:endParaRPr>
          </a:p>
        </p:txBody>
      </p:sp>
      <p:sp>
        <p:nvSpPr>
          <p:cNvPr id="4" name="TextBox 3">
            <a:extLst>
              <a:ext uri="{FF2B5EF4-FFF2-40B4-BE49-F238E27FC236}">
                <a16:creationId xmlns:a16="http://schemas.microsoft.com/office/drawing/2014/main" id="{812C54C2-4F29-7A40-BFD6-AE847D9E1857}"/>
              </a:ext>
            </a:extLst>
          </p:cNvPr>
          <p:cNvSpPr txBox="1"/>
          <p:nvPr/>
        </p:nvSpPr>
        <p:spPr>
          <a:xfrm>
            <a:off x="7162081" y="6614251"/>
            <a:ext cx="4792890" cy="365125"/>
          </a:xfrm>
          <a:prstGeom prst="rect">
            <a:avLst/>
          </a:prstGeom>
          <a:noFill/>
          <a:ln>
            <a:noFill/>
          </a:ln>
          <a:effectLst/>
        </p:spPr>
        <p:txBody>
          <a:bodyPr vert="horz" wrap="square" lIns="91440" tIns="45720" rIns="91440" bIns="45720" rtlCol="0" anchor="t" anchorCtr="0">
            <a:noAutofit/>
          </a:bodyPr>
          <a:lstStyle/>
          <a:p>
            <a:pPr marL="11113" marR="0" algn="l" defTabSz="914400" rtl="0" eaLnBrk="1" fontAlgn="auto" latinLnBrk="0" hangingPunct="1">
              <a:lnSpc>
                <a:spcPct val="90000"/>
              </a:lnSpc>
              <a:spcBef>
                <a:spcPct val="0"/>
              </a:spcBef>
              <a:spcAft>
                <a:spcPts val="0"/>
              </a:spcAft>
              <a:buClrTx/>
              <a:buSzTx/>
              <a:buFontTx/>
              <a:buNone/>
            </a:pPr>
            <a:r>
              <a:rPr lang="en-IN" sz="1100" dirty="0">
                <a:solidFill>
                  <a:schemeClr val="tx1">
                    <a:lumMod val="65000"/>
                    <a:lumOff val="35000"/>
                  </a:schemeClr>
                </a:solidFill>
                <a:latin typeface="Times New Roman" panose="02020603050405020304" pitchFamily="18" charset="0"/>
                <a:cs typeface="Times New Roman" panose="02020603050405020304" pitchFamily="18" charset="0"/>
              </a:rPr>
              <a:t>Source: RMI Analysis. </a:t>
            </a:r>
            <a:r>
              <a:rPr lang="en-IN" sz="1100" dirty="0">
                <a:solidFill>
                  <a:schemeClr val="tx1">
                    <a:lumMod val="65000"/>
                    <a:lumOff val="35000"/>
                  </a:schemeClr>
                </a:solidFill>
                <a:latin typeface="Times New Roman" panose="02020603050405020304" pitchFamily="18" charset="0"/>
                <a:cs typeface="Times New Roman" panose="02020603050405020304" pitchFamily="18" charset="0"/>
                <a:hlinkClick r:id="rId6">
                  <a:extLst>
                    <a:ext uri="{A12FA001-AC4F-418D-AE19-62706E023703}">
                      <ahyp:hlinkClr xmlns:ahyp="http://schemas.microsoft.com/office/drawing/2018/hyperlinkcolor" val="tx"/>
                    </a:ext>
                  </a:extLst>
                </a:hlinkClick>
              </a:rPr>
              <a:t>Unlocking India’s Green Hydrogen Exports</a:t>
            </a:r>
            <a:endParaRPr lang="en-IN" sz="1100" dirty="0">
              <a:solidFill>
                <a:schemeClr val="tx1">
                  <a:lumMod val="65000"/>
                  <a:lumOff val="35000"/>
                </a:schemeClr>
              </a:solidFill>
              <a:latin typeface="Times New Roman" panose="02020603050405020304" pitchFamily="18" charset="0"/>
              <a:cs typeface="Times New Roman" panose="02020603050405020304" pitchFamily="18" charset="0"/>
            </a:endParaRPr>
          </a:p>
        </p:txBody>
      </p:sp>
      <p:cxnSp>
        <p:nvCxnSpPr>
          <p:cNvPr id="5" name="Straight Connector 4">
            <a:extLst>
              <a:ext uri="{FF2B5EF4-FFF2-40B4-BE49-F238E27FC236}">
                <a16:creationId xmlns:a16="http://schemas.microsoft.com/office/drawing/2014/main" id="{F9153B79-BA90-68CA-F6C1-1AFCBF0681E2}"/>
              </a:ext>
            </a:extLst>
          </p:cNvPr>
          <p:cNvCxnSpPr>
            <a:cxnSpLocks/>
          </p:cNvCxnSpPr>
          <p:nvPr/>
        </p:nvCxnSpPr>
        <p:spPr>
          <a:xfrm>
            <a:off x="313356" y="3803080"/>
            <a:ext cx="2443703"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C2B0E416-2B86-32BA-94F9-F5F0DC568CBB}"/>
              </a:ext>
            </a:extLst>
          </p:cNvPr>
          <p:cNvSpPr txBox="1"/>
          <p:nvPr/>
        </p:nvSpPr>
        <p:spPr>
          <a:xfrm>
            <a:off x="313356" y="4015516"/>
            <a:ext cx="2443703" cy="2357584"/>
          </a:xfrm>
          <a:prstGeom prst="rect">
            <a:avLst/>
          </a:prstGeom>
          <a:noFill/>
          <a:ln>
            <a:noFill/>
          </a:ln>
          <a:effectLst/>
        </p:spPr>
        <p:txBody>
          <a:bodyPr vert="horz" wrap="square" lIns="91440" tIns="45720" rIns="91440" bIns="45720" rtlCol="0" anchor="t" anchorCtr="0">
            <a:noAutofit/>
          </a:bodyPr>
          <a:lstStyle/>
          <a:p>
            <a:pPr marL="296863" marR="0" indent="-285750" algn="l" defTabSz="914400" rtl="0" eaLnBrk="1" fontAlgn="auto" latinLnBrk="0" hangingPunct="1">
              <a:lnSpc>
                <a:spcPct val="90000"/>
              </a:lnSpc>
              <a:spcBef>
                <a:spcPct val="0"/>
              </a:spcBef>
              <a:spcAft>
                <a:spcPts val="0"/>
              </a:spcAft>
              <a:buClrTx/>
              <a:buSzTx/>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Develop ports, pipelines, and storage to enable production and exports; shared infrastructure lowers cost and boosts efficiency.</a:t>
            </a:r>
          </a:p>
        </p:txBody>
      </p:sp>
      <p:cxnSp>
        <p:nvCxnSpPr>
          <p:cNvPr id="8" name="Straight Connector 7">
            <a:extLst>
              <a:ext uri="{FF2B5EF4-FFF2-40B4-BE49-F238E27FC236}">
                <a16:creationId xmlns:a16="http://schemas.microsoft.com/office/drawing/2014/main" id="{9B09515C-8031-A36D-CB0E-CAE2506A4D5D}"/>
              </a:ext>
            </a:extLst>
          </p:cNvPr>
          <p:cNvCxnSpPr>
            <a:cxnSpLocks/>
          </p:cNvCxnSpPr>
          <p:nvPr/>
        </p:nvCxnSpPr>
        <p:spPr>
          <a:xfrm>
            <a:off x="3347575" y="3803080"/>
            <a:ext cx="2443703"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94ACE264-53F6-5A3E-8226-E405F68A5AB9}"/>
              </a:ext>
            </a:extLst>
          </p:cNvPr>
          <p:cNvSpPr txBox="1"/>
          <p:nvPr/>
        </p:nvSpPr>
        <p:spPr>
          <a:xfrm>
            <a:off x="3347575" y="4015516"/>
            <a:ext cx="2443703" cy="2357584"/>
          </a:xfrm>
          <a:prstGeom prst="rect">
            <a:avLst/>
          </a:prstGeom>
          <a:noFill/>
          <a:ln>
            <a:noFill/>
          </a:ln>
          <a:effectLst/>
        </p:spPr>
        <p:txBody>
          <a:bodyPr vert="horz" wrap="square" lIns="91440" tIns="45720" rIns="91440" bIns="45720" rtlCol="0" anchor="t" anchorCtr="0">
            <a:noAutofit/>
          </a:bodyPr>
          <a:lstStyle/>
          <a:p>
            <a:pPr marL="296863" marR="0" indent="-285750" algn="l" defTabSz="914400" rtl="0" eaLnBrk="1" fontAlgn="auto" latinLnBrk="0" hangingPunct="1">
              <a:lnSpc>
                <a:spcPct val="90000"/>
              </a:lnSpc>
              <a:spcBef>
                <a:spcPct val="0"/>
              </a:spcBef>
              <a:spcAft>
                <a:spcPts val="0"/>
              </a:spcAft>
              <a:buClrTx/>
              <a:buSzTx/>
              <a:buFont typeface="Arial" panose="020B0604020202020204" pitchFamily="34" charset="0"/>
              <a:buChar char="•"/>
            </a:pPr>
            <a:r>
              <a:rPr lang="en-US" sz="1600" dirty="0" err="1">
                <a:latin typeface="Times New Roman" panose="02020603050405020304" pitchFamily="18" charset="0"/>
                <a:cs typeface="Times New Roman" panose="02020603050405020304" pitchFamily="18" charset="0"/>
              </a:rPr>
              <a:t>Harmonised</a:t>
            </a:r>
            <a:r>
              <a:rPr lang="en-US" sz="1600" dirty="0">
                <a:latin typeface="Times New Roman" panose="02020603050405020304" pitchFamily="18" charset="0"/>
                <a:cs typeface="Times New Roman" panose="02020603050405020304" pitchFamily="18" charset="0"/>
              </a:rPr>
              <a:t> standards ensure global compliance and strengthen India’s reliability as an exporter.</a:t>
            </a:r>
          </a:p>
        </p:txBody>
      </p:sp>
      <p:cxnSp>
        <p:nvCxnSpPr>
          <p:cNvPr id="11" name="Straight Connector 10">
            <a:extLst>
              <a:ext uri="{FF2B5EF4-FFF2-40B4-BE49-F238E27FC236}">
                <a16:creationId xmlns:a16="http://schemas.microsoft.com/office/drawing/2014/main" id="{3E84A90E-56DE-A4AF-7292-C222A82EAD25}"/>
              </a:ext>
            </a:extLst>
          </p:cNvPr>
          <p:cNvCxnSpPr>
            <a:cxnSpLocks/>
          </p:cNvCxnSpPr>
          <p:nvPr/>
        </p:nvCxnSpPr>
        <p:spPr>
          <a:xfrm>
            <a:off x="6381794" y="3803080"/>
            <a:ext cx="2443703"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3426B582-38B8-DB98-9461-D95EE20027C0}"/>
              </a:ext>
            </a:extLst>
          </p:cNvPr>
          <p:cNvSpPr txBox="1"/>
          <p:nvPr/>
        </p:nvSpPr>
        <p:spPr>
          <a:xfrm>
            <a:off x="6381794" y="4015516"/>
            <a:ext cx="2443703" cy="2357584"/>
          </a:xfrm>
          <a:prstGeom prst="rect">
            <a:avLst/>
          </a:prstGeom>
          <a:noFill/>
          <a:ln>
            <a:noFill/>
          </a:ln>
          <a:effectLst/>
        </p:spPr>
        <p:txBody>
          <a:bodyPr vert="horz" wrap="square" lIns="91440" tIns="45720" rIns="91440" bIns="45720" rtlCol="0" anchor="t" anchorCtr="0">
            <a:noAutofit/>
          </a:bodyPr>
          <a:lstStyle/>
          <a:p>
            <a:pPr marL="296863" marR="0" indent="-285750" algn="l" defTabSz="914400" rtl="0" eaLnBrk="1" fontAlgn="auto" latinLnBrk="0" hangingPunct="1">
              <a:lnSpc>
                <a:spcPct val="90000"/>
              </a:lnSpc>
              <a:spcBef>
                <a:spcPct val="0"/>
              </a:spcBef>
              <a:spcAft>
                <a:spcPts val="0"/>
              </a:spcAft>
              <a:buClrTx/>
              <a:buSzTx/>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Build long-term offtakes, joint investments, and technology collaborations with key markets.</a:t>
            </a:r>
          </a:p>
        </p:txBody>
      </p:sp>
      <p:cxnSp>
        <p:nvCxnSpPr>
          <p:cNvPr id="13" name="Straight Connector 12">
            <a:extLst>
              <a:ext uri="{FF2B5EF4-FFF2-40B4-BE49-F238E27FC236}">
                <a16:creationId xmlns:a16="http://schemas.microsoft.com/office/drawing/2014/main" id="{189DC5CD-B114-7E4F-BF1C-53288C704651}"/>
              </a:ext>
            </a:extLst>
          </p:cNvPr>
          <p:cNvCxnSpPr>
            <a:cxnSpLocks/>
          </p:cNvCxnSpPr>
          <p:nvPr/>
        </p:nvCxnSpPr>
        <p:spPr>
          <a:xfrm>
            <a:off x="9416013" y="3803080"/>
            <a:ext cx="2443703"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16F0D2F1-0B3E-42F8-81E5-D390DF7416C8}"/>
              </a:ext>
            </a:extLst>
          </p:cNvPr>
          <p:cNvSpPr txBox="1"/>
          <p:nvPr/>
        </p:nvSpPr>
        <p:spPr>
          <a:xfrm>
            <a:off x="9416013" y="4015516"/>
            <a:ext cx="2443703" cy="2357584"/>
          </a:xfrm>
          <a:prstGeom prst="rect">
            <a:avLst/>
          </a:prstGeom>
          <a:noFill/>
          <a:ln>
            <a:noFill/>
          </a:ln>
          <a:effectLst/>
        </p:spPr>
        <p:txBody>
          <a:bodyPr vert="horz" wrap="square" lIns="91440" tIns="45720" rIns="91440" bIns="45720" rtlCol="0" anchor="t" anchorCtr="0">
            <a:noAutofit/>
          </a:bodyPr>
          <a:lstStyle/>
          <a:p>
            <a:pPr marL="296863" marR="0" indent="-285750" algn="l" defTabSz="914400" rtl="0" eaLnBrk="1" fontAlgn="auto" latinLnBrk="0" hangingPunct="1">
              <a:lnSpc>
                <a:spcPct val="90000"/>
              </a:lnSpc>
              <a:spcBef>
                <a:spcPct val="0"/>
              </a:spcBef>
              <a:spcAft>
                <a:spcPts val="0"/>
              </a:spcAft>
              <a:buClrTx/>
              <a:buSzTx/>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Use contracts for difference and guarantees to reduce market and price risks, improving project bankability.</a:t>
            </a:r>
          </a:p>
        </p:txBody>
      </p:sp>
      <p:sp>
        <p:nvSpPr>
          <p:cNvPr id="15" name="TextBox 14">
            <a:extLst>
              <a:ext uri="{FF2B5EF4-FFF2-40B4-BE49-F238E27FC236}">
                <a16:creationId xmlns:a16="http://schemas.microsoft.com/office/drawing/2014/main" id="{0674FA5C-333C-1B24-CAD2-B2D9485D6182}"/>
              </a:ext>
            </a:extLst>
          </p:cNvPr>
          <p:cNvSpPr txBox="1"/>
          <p:nvPr/>
        </p:nvSpPr>
        <p:spPr>
          <a:xfrm>
            <a:off x="313356" y="2921217"/>
            <a:ext cx="2443703" cy="646331"/>
          </a:xfrm>
          <a:prstGeom prst="rect">
            <a:avLst/>
          </a:prstGeom>
          <a:noFill/>
        </p:spPr>
        <p:txBody>
          <a:bodyPr wrap="square" rtlCol="0">
            <a:spAutoFit/>
          </a:bodyPr>
          <a:lstStyle/>
          <a:p>
            <a:pPr algn="ctr"/>
            <a:r>
              <a:rPr lang="en-US" b="1" dirty="0">
                <a:solidFill>
                  <a:schemeClr val="tx2"/>
                </a:solidFill>
                <a:latin typeface="Times New Roman" panose="02020603050405020304" pitchFamily="18" charset="0"/>
                <a:cs typeface="Times New Roman" panose="02020603050405020304" pitchFamily="18" charset="0"/>
              </a:rPr>
              <a:t>Infrastructure Preparedness</a:t>
            </a:r>
          </a:p>
        </p:txBody>
      </p:sp>
      <p:sp>
        <p:nvSpPr>
          <p:cNvPr id="16" name="TextBox 15">
            <a:extLst>
              <a:ext uri="{FF2B5EF4-FFF2-40B4-BE49-F238E27FC236}">
                <a16:creationId xmlns:a16="http://schemas.microsoft.com/office/drawing/2014/main" id="{65C4F9DC-C3E6-98F6-6F87-3EFB0DF08439}"/>
              </a:ext>
            </a:extLst>
          </p:cNvPr>
          <p:cNvSpPr txBox="1"/>
          <p:nvPr/>
        </p:nvSpPr>
        <p:spPr>
          <a:xfrm>
            <a:off x="3347575" y="2921216"/>
            <a:ext cx="2443703" cy="646331"/>
          </a:xfrm>
          <a:prstGeom prst="rect">
            <a:avLst/>
          </a:prstGeom>
          <a:noFill/>
        </p:spPr>
        <p:txBody>
          <a:bodyPr wrap="square" rtlCol="0">
            <a:spAutoFit/>
          </a:bodyPr>
          <a:lstStyle/>
          <a:p>
            <a:pPr algn="ctr"/>
            <a:r>
              <a:rPr lang="en-US" b="1" dirty="0">
                <a:solidFill>
                  <a:schemeClr val="tx2"/>
                </a:solidFill>
                <a:latin typeface="Times New Roman" panose="02020603050405020304" pitchFamily="18" charset="0"/>
                <a:cs typeface="Times New Roman" panose="02020603050405020304" pitchFamily="18" charset="0"/>
              </a:rPr>
              <a:t>Standards &amp; Certifications</a:t>
            </a:r>
          </a:p>
        </p:txBody>
      </p:sp>
      <p:sp>
        <p:nvSpPr>
          <p:cNvPr id="17" name="TextBox 16">
            <a:extLst>
              <a:ext uri="{FF2B5EF4-FFF2-40B4-BE49-F238E27FC236}">
                <a16:creationId xmlns:a16="http://schemas.microsoft.com/office/drawing/2014/main" id="{BB1B9B41-4DA1-D632-6410-C09387C072AF}"/>
              </a:ext>
            </a:extLst>
          </p:cNvPr>
          <p:cNvSpPr txBox="1"/>
          <p:nvPr/>
        </p:nvSpPr>
        <p:spPr>
          <a:xfrm>
            <a:off x="6381794" y="2921215"/>
            <a:ext cx="2443703" cy="646331"/>
          </a:xfrm>
          <a:prstGeom prst="rect">
            <a:avLst/>
          </a:prstGeom>
          <a:noFill/>
        </p:spPr>
        <p:txBody>
          <a:bodyPr wrap="square" rtlCol="0">
            <a:spAutoFit/>
          </a:bodyPr>
          <a:lstStyle/>
          <a:p>
            <a:pPr algn="ctr"/>
            <a:r>
              <a:rPr lang="en-US" b="1" dirty="0">
                <a:solidFill>
                  <a:schemeClr val="tx2"/>
                </a:solidFill>
                <a:latin typeface="Times New Roman" panose="02020603050405020304" pitchFamily="18" charset="0"/>
                <a:cs typeface="Times New Roman" panose="02020603050405020304" pitchFamily="18" charset="0"/>
              </a:rPr>
              <a:t>Strategic </a:t>
            </a:r>
          </a:p>
          <a:p>
            <a:pPr algn="ctr"/>
            <a:r>
              <a:rPr lang="en-US" b="1" dirty="0">
                <a:solidFill>
                  <a:schemeClr val="tx2"/>
                </a:solidFill>
                <a:latin typeface="Times New Roman" panose="02020603050405020304" pitchFamily="18" charset="0"/>
                <a:cs typeface="Times New Roman" panose="02020603050405020304" pitchFamily="18" charset="0"/>
              </a:rPr>
              <a:t>Partnerships</a:t>
            </a:r>
          </a:p>
        </p:txBody>
      </p:sp>
      <p:sp>
        <p:nvSpPr>
          <p:cNvPr id="18" name="TextBox 17">
            <a:extLst>
              <a:ext uri="{FF2B5EF4-FFF2-40B4-BE49-F238E27FC236}">
                <a16:creationId xmlns:a16="http://schemas.microsoft.com/office/drawing/2014/main" id="{F7E110E4-3CB0-6DB7-7339-7C3B7E62A837}"/>
              </a:ext>
            </a:extLst>
          </p:cNvPr>
          <p:cNvSpPr txBox="1"/>
          <p:nvPr/>
        </p:nvSpPr>
        <p:spPr>
          <a:xfrm>
            <a:off x="9416013" y="2921215"/>
            <a:ext cx="2443703" cy="646331"/>
          </a:xfrm>
          <a:prstGeom prst="rect">
            <a:avLst/>
          </a:prstGeom>
          <a:noFill/>
        </p:spPr>
        <p:txBody>
          <a:bodyPr wrap="square" rtlCol="0">
            <a:spAutoFit/>
          </a:bodyPr>
          <a:lstStyle/>
          <a:p>
            <a:pPr algn="ctr"/>
            <a:r>
              <a:rPr lang="en-US" b="1" dirty="0">
                <a:solidFill>
                  <a:schemeClr val="tx2"/>
                </a:solidFill>
                <a:latin typeface="Times New Roman" panose="02020603050405020304" pitchFamily="18" charset="0"/>
                <a:cs typeface="Times New Roman" panose="02020603050405020304" pitchFamily="18" charset="0"/>
              </a:rPr>
              <a:t>Trade &amp; Financial De-risking</a:t>
            </a:r>
          </a:p>
        </p:txBody>
      </p:sp>
      <p:pic>
        <p:nvPicPr>
          <p:cNvPr id="31" name="Picture 30">
            <a:extLst>
              <a:ext uri="{FF2B5EF4-FFF2-40B4-BE49-F238E27FC236}">
                <a16:creationId xmlns:a16="http://schemas.microsoft.com/office/drawing/2014/main" id="{F23C91C6-18C6-57CD-AA40-89412C3661D4}"/>
              </a:ext>
            </a:extLst>
          </p:cNvPr>
          <p:cNvPicPr>
            <a:picLocks noChangeAspect="1"/>
          </p:cNvPicPr>
          <p:nvPr/>
        </p:nvPicPr>
        <p:blipFill>
          <a:blip r:embed="rId7"/>
          <a:stretch>
            <a:fillRect/>
          </a:stretch>
        </p:blipFill>
        <p:spPr>
          <a:xfrm>
            <a:off x="1085207" y="1803400"/>
            <a:ext cx="900000" cy="900000"/>
          </a:xfrm>
          <a:prstGeom prst="rect">
            <a:avLst/>
          </a:prstGeom>
        </p:spPr>
      </p:pic>
      <p:pic>
        <p:nvPicPr>
          <p:cNvPr id="32" name="Picture 31">
            <a:extLst>
              <a:ext uri="{FF2B5EF4-FFF2-40B4-BE49-F238E27FC236}">
                <a16:creationId xmlns:a16="http://schemas.microsoft.com/office/drawing/2014/main" id="{E0D739D2-E7E0-9C48-7EBA-63761685137E}"/>
              </a:ext>
            </a:extLst>
          </p:cNvPr>
          <p:cNvPicPr>
            <a:picLocks noChangeAspect="1"/>
          </p:cNvPicPr>
          <p:nvPr/>
        </p:nvPicPr>
        <p:blipFill>
          <a:blip r:embed="rId8"/>
          <a:stretch>
            <a:fillRect/>
          </a:stretch>
        </p:blipFill>
        <p:spPr>
          <a:xfrm>
            <a:off x="4119426" y="1803400"/>
            <a:ext cx="900000" cy="900000"/>
          </a:xfrm>
          <a:prstGeom prst="rect">
            <a:avLst/>
          </a:prstGeom>
        </p:spPr>
      </p:pic>
      <p:pic>
        <p:nvPicPr>
          <p:cNvPr id="33" name="Picture 32">
            <a:extLst>
              <a:ext uri="{FF2B5EF4-FFF2-40B4-BE49-F238E27FC236}">
                <a16:creationId xmlns:a16="http://schemas.microsoft.com/office/drawing/2014/main" id="{F41DFF83-7C7C-26BC-96F8-D5CB46909636}"/>
              </a:ext>
            </a:extLst>
          </p:cNvPr>
          <p:cNvPicPr>
            <a:picLocks noChangeAspect="1"/>
          </p:cNvPicPr>
          <p:nvPr/>
        </p:nvPicPr>
        <p:blipFill>
          <a:blip r:embed="rId9"/>
          <a:stretch>
            <a:fillRect/>
          </a:stretch>
        </p:blipFill>
        <p:spPr>
          <a:xfrm>
            <a:off x="10187864" y="1807565"/>
            <a:ext cx="900000" cy="900000"/>
          </a:xfrm>
          <a:prstGeom prst="rect">
            <a:avLst/>
          </a:prstGeom>
        </p:spPr>
      </p:pic>
      <p:pic>
        <p:nvPicPr>
          <p:cNvPr id="34" name="Picture 33">
            <a:extLst>
              <a:ext uri="{FF2B5EF4-FFF2-40B4-BE49-F238E27FC236}">
                <a16:creationId xmlns:a16="http://schemas.microsoft.com/office/drawing/2014/main" id="{86BBAF7F-FB7F-19EF-7F07-2ED10128E99E}"/>
              </a:ext>
            </a:extLst>
          </p:cNvPr>
          <p:cNvPicPr>
            <a:picLocks noChangeAspect="1"/>
          </p:cNvPicPr>
          <p:nvPr/>
        </p:nvPicPr>
        <p:blipFill>
          <a:blip r:embed="rId10"/>
          <a:stretch>
            <a:fillRect/>
          </a:stretch>
        </p:blipFill>
        <p:spPr>
          <a:xfrm>
            <a:off x="7153645" y="1803400"/>
            <a:ext cx="900000" cy="900000"/>
          </a:xfrm>
          <a:prstGeom prst="rect">
            <a:avLst/>
          </a:prstGeom>
        </p:spPr>
      </p:pic>
    </p:spTree>
    <p:extLst>
      <p:ext uri="{BB962C8B-B14F-4D97-AF65-F5344CB8AC3E}">
        <p14:creationId xmlns:p14="http://schemas.microsoft.com/office/powerpoint/2010/main" val="35887926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A9E96-A4D8-D832-A02F-BAE5F013300D}"/>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7975AAA6-B95B-7032-755B-D17B216673BA}"/>
              </a:ext>
            </a:extLst>
          </p:cNvPr>
          <p:cNvPicPr>
            <a:picLocks noChangeAspect="1"/>
          </p:cNvPicPr>
          <p:nvPr/>
        </p:nvPicPr>
        <p:blipFill>
          <a:blip r:embed="rId4"/>
          <a:stretch>
            <a:fillRect/>
          </a:stretch>
        </p:blipFill>
        <p:spPr>
          <a:xfrm>
            <a:off x="5150524" y="1911853"/>
            <a:ext cx="6432798" cy="4702398"/>
          </a:xfrm>
          <a:prstGeom prst="rect">
            <a:avLst/>
          </a:prstGeom>
        </p:spPr>
      </p:pic>
      <p:graphicFrame>
        <p:nvGraphicFramePr>
          <p:cNvPr id="6" name="think-cell data - do not delete" hidden="1">
            <a:extLst>
              <a:ext uri="{FF2B5EF4-FFF2-40B4-BE49-F238E27FC236}">
                <a16:creationId xmlns:a16="http://schemas.microsoft.com/office/drawing/2014/main" id="{DE7ED49E-3FC1-19E1-EE33-0AB3C78AA0B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4" imgH="405" progId="TCLayout.ActiveDocument.1">
                  <p:embed/>
                </p:oleObj>
              </mc:Choice>
              <mc:Fallback>
                <p:oleObj name="think-cell Slide" r:id="rId5" imgW="404" imgH="405" progId="TCLayout.ActiveDocument.1">
                  <p:embed/>
                  <p:pic>
                    <p:nvPicPr>
                      <p:cNvPr id="6" name="think-cell data - do not delete" hidden="1">
                        <a:extLst>
                          <a:ext uri="{FF2B5EF4-FFF2-40B4-BE49-F238E27FC236}">
                            <a16:creationId xmlns:a16="http://schemas.microsoft.com/office/drawing/2014/main" id="{DE7ED49E-3FC1-19E1-EE33-0AB3C78AA0B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CF42616C-2991-FF6E-E346-A9B0294BAC55}"/>
              </a:ext>
            </a:extLst>
          </p:cNvPr>
          <p:cNvSpPr>
            <a:spLocks noGrp="1"/>
          </p:cNvSpPr>
          <p:nvPr>
            <p:ph type="title"/>
          </p:nvPr>
        </p:nvSpPr>
        <p:spPr>
          <a:xfrm>
            <a:off x="376518" y="365125"/>
            <a:ext cx="11456894" cy="952687"/>
          </a:xfrm>
        </p:spPr>
        <p:txBody>
          <a:bodyPr vert="horz">
            <a:noAutofit/>
          </a:bodyPr>
          <a:lstStyle/>
          <a:p>
            <a:r>
              <a:rPr lang="en-IN" sz="2800" b="1" dirty="0"/>
              <a:t>Scaling port-based hubs drives cost efficiency and competitiveness</a:t>
            </a:r>
            <a:endParaRPr lang="en-IN" sz="2800" b="1" noProof="0" dirty="0"/>
          </a:p>
        </p:txBody>
      </p:sp>
      <p:sp>
        <p:nvSpPr>
          <p:cNvPr id="10" name="Slide Number Placeholder 9">
            <a:extLst>
              <a:ext uri="{FF2B5EF4-FFF2-40B4-BE49-F238E27FC236}">
                <a16:creationId xmlns:a16="http://schemas.microsoft.com/office/drawing/2014/main" id="{46BF03A4-9E33-A0BE-829B-E39EB4BB8DEB}"/>
              </a:ext>
            </a:extLst>
          </p:cNvPr>
          <p:cNvSpPr>
            <a:spLocks noGrp="1"/>
          </p:cNvSpPr>
          <p:nvPr>
            <p:ph type="sldNum" sz="quarter" idx="12"/>
          </p:nvPr>
        </p:nvSpPr>
        <p:spPr>
          <a:xfrm>
            <a:off x="11495676" y="6337560"/>
            <a:ext cx="484873" cy="365125"/>
          </a:xfrm>
        </p:spPr>
        <p:txBody>
          <a:bodyPr/>
          <a:lstStyle/>
          <a:p>
            <a:fld id="{99226923-5A89-6641-B7F4-F93E4EB9EE48}" type="slidenum">
              <a:rPr lang="en-IN" noProof="0" smtClean="0">
                <a:latin typeface="Times New Roman" panose="02020603050405020304" pitchFamily="18" charset="0"/>
                <a:ea typeface="Roboto" panose="02000000000000000000" pitchFamily="2" charset="0"/>
                <a:cs typeface="Times New Roman" panose="02020603050405020304" pitchFamily="18" charset="0"/>
              </a:rPr>
              <a:pPr/>
              <a:t>20</a:t>
            </a:fld>
            <a:endParaRPr lang="en-IN" noProof="0">
              <a:latin typeface="Times New Roman" panose="02020603050405020304" pitchFamily="18" charset="0"/>
              <a:ea typeface="Roboto" panose="02000000000000000000" pitchFamily="2" charset="0"/>
              <a:cs typeface="Times New Roman" panose="02020603050405020304" pitchFamily="18" charset="0"/>
            </a:endParaRPr>
          </a:p>
        </p:txBody>
      </p:sp>
      <p:sp>
        <p:nvSpPr>
          <p:cNvPr id="5" name="Rectangle 4">
            <a:extLst>
              <a:ext uri="{FF2B5EF4-FFF2-40B4-BE49-F238E27FC236}">
                <a16:creationId xmlns:a16="http://schemas.microsoft.com/office/drawing/2014/main" id="{826CF3D3-A9CA-6191-9C5E-02F3CD99D9ED}"/>
              </a:ext>
            </a:extLst>
          </p:cNvPr>
          <p:cNvSpPr/>
          <p:nvPr/>
        </p:nvSpPr>
        <p:spPr>
          <a:xfrm>
            <a:off x="376518" y="1404200"/>
            <a:ext cx="11501806" cy="32794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dirty="0">
                <a:solidFill>
                  <a:schemeClr val="tx1">
                    <a:lumMod val="65000"/>
                    <a:lumOff val="35000"/>
                  </a:schemeClr>
                </a:solidFill>
                <a:latin typeface="Times New Roman" panose="02020603050405020304" pitchFamily="18" charset="0"/>
                <a:cs typeface="Times New Roman" panose="02020603050405020304" pitchFamily="18" charset="0"/>
              </a:rPr>
              <a:t>Ports must evolve as </a:t>
            </a:r>
            <a:r>
              <a:rPr lang="en-US" b="1" dirty="0">
                <a:solidFill>
                  <a:schemeClr val="tx2"/>
                </a:solidFill>
                <a:latin typeface="Times New Roman" panose="02020603050405020304" pitchFamily="18" charset="0"/>
                <a:cs typeface="Times New Roman" panose="02020603050405020304" pitchFamily="18" charset="0"/>
              </a:rPr>
              <a:t>multi-fuel, multi-functional hubs </a:t>
            </a:r>
            <a:r>
              <a:rPr lang="en-US" dirty="0">
                <a:solidFill>
                  <a:schemeClr val="tx1">
                    <a:lumMod val="65000"/>
                    <a:lumOff val="35000"/>
                  </a:schemeClr>
                </a:solidFill>
                <a:latin typeface="Times New Roman" panose="02020603050405020304" pitchFamily="18" charset="0"/>
                <a:cs typeface="Times New Roman" panose="02020603050405020304" pitchFamily="18" charset="0"/>
              </a:rPr>
              <a:t>to unlock efficiency through </a:t>
            </a:r>
            <a:r>
              <a:rPr lang="en-US" b="1" dirty="0">
                <a:solidFill>
                  <a:schemeClr val="tx2"/>
                </a:solidFill>
                <a:latin typeface="Times New Roman" panose="02020603050405020304" pitchFamily="18" charset="0"/>
                <a:cs typeface="Times New Roman" panose="02020603050405020304" pitchFamily="18" charset="0"/>
              </a:rPr>
              <a:t>shared infrastructure and scale.</a:t>
            </a:r>
          </a:p>
        </p:txBody>
      </p:sp>
      <p:sp>
        <p:nvSpPr>
          <p:cNvPr id="8" name="TextBox 7">
            <a:extLst>
              <a:ext uri="{FF2B5EF4-FFF2-40B4-BE49-F238E27FC236}">
                <a16:creationId xmlns:a16="http://schemas.microsoft.com/office/drawing/2014/main" id="{1E2A0539-83AC-7221-3680-084B9A5F9875}"/>
              </a:ext>
            </a:extLst>
          </p:cNvPr>
          <p:cNvSpPr txBox="1"/>
          <p:nvPr/>
        </p:nvSpPr>
        <p:spPr>
          <a:xfrm>
            <a:off x="8926286" y="6614251"/>
            <a:ext cx="2569390" cy="365125"/>
          </a:xfrm>
          <a:prstGeom prst="rect">
            <a:avLst/>
          </a:prstGeom>
          <a:noFill/>
          <a:ln>
            <a:noFill/>
          </a:ln>
          <a:effectLst/>
        </p:spPr>
        <p:txBody>
          <a:bodyPr vert="horz" wrap="square" lIns="91440" tIns="45720" rIns="91440" bIns="45720" rtlCol="0" anchor="t" anchorCtr="0">
            <a:noAutofit/>
          </a:bodyPr>
          <a:lstStyle/>
          <a:p>
            <a:pPr marL="11113" marR="0" algn="l" defTabSz="914400" rtl="0" eaLnBrk="1" fontAlgn="auto" latinLnBrk="0" hangingPunct="1">
              <a:lnSpc>
                <a:spcPct val="90000"/>
              </a:lnSpc>
              <a:spcBef>
                <a:spcPct val="0"/>
              </a:spcBef>
              <a:spcAft>
                <a:spcPts val="0"/>
              </a:spcAft>
              <a:buClrTx/>
              <a:buSzTx/>
              <a:buFontTx/>
              <a:buNone/>
            </a:pPr>
            <a:r>
              <a:rPr lang="en-IN" sz="1100" dirty="0">
                <a:solidFill>
                  <a:schemeClr val="tx1">
                    <a:lumMod val="65000"/>
                    <a:lumOff val="35000"/>
                  </a:schemeClr>
                </a:solidFill>
                <a:latin typeface="Times New Roman" panose="02020603050405020304" pitchFamily="18" charset="0"/>
                <a:cs typeface="Times New Roman" panose="02020603050405020304" pitchFamily="18" charset="0"/>
              </a:rPr>
              <a:t>Source: RMI Analysis. </a:t>
            </a:r>
            <a:r>
              <a:rPr lang="en-IN" sz="1100" dirty="0">
                <a:solidFill>
                  <a:schemeClr val="tx1">
                    <a:lumMod val="65000"/>
                    <a:lumOff val="35000"/>
                  </a:schemeClr>
                </a:solidFill>
                <a:latin typeface="Times New Roman" panose="02020603050405020304" pitchFamily="18" charset="0"/>
                <a:cs typeface="Times New Roman" panose="02020603050405020304" pitchFamily="18" charset="0"/>
                <a:hlinkClick r:id="rId7">
                  <a:extLst>
                    <a:ext uri="{A12FA001-AC4F-418D-AE19-62706E023703}">
                      <ahyp:hlinkClr xmlns:ahyp="http://schemas.microsoft.com/office/drawing/2018/hyperlinkcolor" val="tx"/>
                    </a:ext>
                  </a:extLst>
                </a:hlinkClick>
              </a:rPr>
              <a:t>Gateway to Green</a:t>
            </a:r>
            <a:endParaRPr lang="en-IN" sz="1100" dirty="0">
              <a:solidFill>
                <a:schemeClr val="tx1">
                  <a:lumMod val="65000"/>
                  <a:lumOff val="35000"/>
                </a:schemeClr>
              </a:solidFill>
              <a:latin typeface="Times New Roman" panose="02020603050405020304" pitchFamily="18" charset="0"/>
              <a:cs typeface="Times New Roman" panose="02020603050405020304" pitchFamily="18" charset="0"/>
            </a:endParaRPr>
          </a:p>
        </p:txBody>
      </p:sp>
      <p:cxnSp>
        <p:nvCxnSpPr>
          <p:cNvPr id="11" name="Straight Arrow Connector 10">
            <a:extLst>
              <a:ext uri="{FF2B5EF4-FFF2-40B4-BE49-F238E27FC236}">
                <a16:creationId xmlns:a16="http://schemas.microsoft.com/office/drawing/2014/main" id="{2B070ADF-19C8-69AB-207A-4BAA81529EB9}"/>
              </a:ext>
            </a:extLst>
          </p:cNvPr>
          <p:cNvCxnSpPr>
            <a:cxnSpLocks/>
          </p:cNvCxnSpPr>
          <p:nvPr/>
        </p:nvCxnSpPr>
        <p:spPr>
          <a:xfrm>
            <a:off x="6096000" y="2222821"/>
            <a:ext cx="5043055" cy="215521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DE3BAD0D-1DE1-44EF-41BD-330F8742AE17}"/>
              </a:ext>
            </a:extLst>
          </p:cNvPr>
          <p:cNvSpPr/>
          <p:nvPr/>
        </p:nvSpPr>
        <p:spPr>
          <a:xfrm>
            <a:off x="9172137" y="2341417"/>
            <a:ext cx="2216300" cy="12126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550" dirty="0">
                <a:solidFill>
                  <a:schemeClr val="tx1"/>
                </a:solidFill>
                <a:latin typeface="Times New Roman" panose="02020603050405020304" pitchFamily="18" charset="0"/>
                <a:cs typeface="Times New Roman" panose="02020603050405020304" pitchFamily="18" charset="0"/>
              </a:rPr>
              <a:t>Larger port-side volumes significantly lower storage costs, enhancing project viability and competitiveness.</a:t>
            </a:r>
          </a:p>
        </p:txBody>
      </p:sp>
      <p:pic>
        <p:nvPicPr>
          <p:cNvPr id="7" name="Picture 6">
            <a:extLst>
              <a:ext uri="{FF2B5EF4-FFF2-40B4-BE49-F238E27FC236}">
                <a16:creationId xmlns:a16="http://schemas.microsoft.com/office/drawing/2014/main" id="{A1B280C3-4000-9D14-F454-F11406330487}"/>
              </a:ext>
            </a:extLst>
          </p:cNvPr>
          <p:cNvPicPr>
            <a:picLocks noChangeAspect="1"/>
          </p:cNvPicPr>
          <p:nvPr/>
        </p:nvPicPr>
        <p:blipFill>
          <a:blip r:embed="rId8"/>
          <a:stretch>
            <a:fillRect/>
          </a:stretch>
        </p:blipFill>
        <p:spPr>
          <a:xfrm>
            <a:off x="660703" y="1911853"/>
            <a:ext cx="3897229" cy="4784126"/>
          </a:xfrm>
          <a:prstGeom prst="rect">
            <a:avLst/>
          </a:prstGeom>
        </p:spPr>
      </p:pic>
    </p:spTree>
    <p:extLst>
      <p:ext uri="{BB962C8B-B14F-4D97-AF65-F5344CB8AC3E}">
        <p14:creationId xmlns:p14="http://schemas.microsoft.com/office/powerpoint/2010/main" val="10957026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24646-91F8-24AE-4AD8-FB8A7C950252}"/>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79228A2D-F932-0A22-8E6E-2400390F6A4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4" imgH="405" progId="TCLayout.ActiveDocument.1">
                  <p:embed/>
                </p:oleObj>
              </mc:Choice>
              <mc:Fallback>
                <p:oleObj name="think-cell Slide" r:id="rId4" imgW="404" imgH="405" progId="TCLayout.ActiveDocument.1">
                  <p:embed/>
                  <p:pic>
                    <p:nvPicPr>
                      <p:cNvPr id="6" name="think-cell data - do not delete" hidden="1">
                        <a:extLst>
                          <a:ext uri="{FF2B5EF4-FFF2-40B4-BE49-F238E27FC236}">
                            <a16:creationId xmlns:a16="http://schemas.microsoft.com/office/drawing/2014/main" id="{79228A2D-F932-0A22-8E6E-2400390F6A4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64740B17-F896-23FF-E7BD-96B611E14E7C}"/>
              </a:ext>
            </a:extLst>
          </p:cNvPr>
          <p:cNvSpPr>
            <a:spLocks noGrp="1"/>
          </p:cNvSpPr>
          <p:nvPr>
            <p:ph type="title"/>
          </p:nvPr>
        </p:nvSpPr>
        <p:spPr>
          <a:xfrm>
            <a:off x="376518" y="365125"/>
            <a:ext cx="11456894" cy="952687"/>
          </a:xfrm>
        </p:spPr>
        <p:txBody>
          <a:bodyPr vert="horz">
            <a:noAutofit/>
          </a:bodyPr>
          <a:lstStyle/>
          <a:p>
            <a:r>
              <a:rPr lang="en-IN" sz="2800" b="1" noProof="0" dirty="0"/>
              <a:t>Trade depends on cross-country standards and certification alignment</a:t>
            </a:r>
          </a:p>
        </p:txBody>
      </p:sp>
      <p:sp>
        <p:nvSpPr>
          <p:cNvPr id="10" name="Slide Number Placeholder 9">
            <a:extLst>
              <a:ext uri="{FF2B5EF4-FFF2-40B4-BE49-F238E27FC236}">
                <a16:creationId xmlns:a16="http://schemas.microsoft.com/office/drawing/2014/main" id="{7E84934B-D235-C0AC-7267-C72A1901723F}"/>
              </a:ext>
            </a:extLst>
          </p:cNvPr>
          <p:cNvSpPr>
            <a:spLocks noGrp="1"/>
          </p:cNvSpPr>
          <p:nvPr>
            <p:ph type="sldNum" sz="quarter" idx="12"/>
          </p:nvPr>
        </p:nvSpPr>
        <p:spPr>
          <a:xfrm>
            <a:off x="11495676" y="6337560"/>
            <a:ext cx="484873" cy="365125"/>
          </a:xfrm>
        </p:spPr>
        <p:txBody>
          <a:bodyPr/>
          <a:lstStyle/>
          <a:p>
            <a:fld id="{99226923-5A89-6641-B7F4-F93E4EB9EE48}" type="slidenum">
              <a:rPr lang="en-IN" noProof="0" smtClean="0">
                <a:latin typeface="Times New Roman" panose="02020603050405020304" pitchFamily="18" charset="0"/>
                <a:ea typeface="Roboto" panose="02000000000000000000" pitchFamily="2" charset="0"/>
                <a:cs typeface="Times New Roman" panose="02020603050405020304" pitchFamily="18" charset="0"/>
              </a:rPr>
              <a:pPr/>
              <a:t>21</a:t>
            </a:fld>
            <a:endParaRPr lang="en-IN" noProof="0">
              <a:latin typeface="Times New Roman" panose="02020603050405020304" pitchFamily="18" charset="0"/>
              <a:ea typeface="Roboto" panose="02000000000000000000" pitchFamily="2" charset="0"/>
              <a:cs typeface="Times New Roman" panose="02020603050405020304" pitchFamily="18" charset="0"/>
            </a:endParaRPr>
          </a:p>
        </p:txBody>
      </p:sp>
      <p:pic>
        <p:nvPicPr>
          <p:cNvPr id="4" name="Picture 3">
            <a:extLst>
              <a:ext uri="{FF2B5EF4-FFF2-40B4-BE49-F238E27FC236}">
                <a16:creationId xmlns:a16="http://schemas.microsoft.com/office/drawing/2014/main" id="{CCCE74C3-63D0-F7F7-2B40-BCF85CBFEA6E}"/>
              </a:ext>
            </a:extLst>
          </p:cNvPr>
          <p:cNvPicPr>
            <a:picLocks noChangeAspect="1"/>
          </p:cNvPicPr>
          <p:nvPr/>
        </p:nvPicPr>
        <p:blipFill>
          <a:blip r:embed="rId6"/>
          <a:stretch>
            <a:fillRect/>
          </a:stretch>
        </p:blipFill>
        <p:spPr>
          <a:xfrm>
            <a:off x="376517" y="1317812"/>
            <a:ext cx="8681757" cy="5455636"/>
          </a:xfrm>
          <a:prstGeom prst="rect">
            <a:avLst/>
          </a:prstGeom>
        </p:spPr>
      </p:pic>
      <p:sp>
        <p:nvSpPr>
          <p:cNvPr id="12" name="TextBox 11">
            <a:extLst>
              <a:ext uri="{FF2B5EF4-FFF2-40B4-BE49-F238E27FC236}">
                <a16:creationId xmlns:a16="http://schemas.microsoft.com/office/drawing/2014/main" id="{D16A96DD-998B-D15A-6D18-7C9BCB9916C6}"/>
              </a:ext>
            </a:extLst>
          </p:cNvPr>
          <p:cNvSpPr txBox="1"/>
          <p:nvPr/>
        </p:nvSpPr>
        <p:spPr>
          <a:xfrm>
            <a:off x="9141619" y="1317812"/>
            <a:ext cx="2838930" cy="1754326"/>
          </a:xfrm>
          <a:prstGeom prst="rect">
            <a:avLst/>
          </a:prstGeom>
          <a:noFill/>
        </p:spPr>
        <p:txBody>
          <a:bodyPr wrap="square">
            <a:spAutoFit/>
          </a:bodyPr>
          <a:lstStyle/>
          <a:p>
            <a:pPr>
              <a:buNone/>
            </a:pPr>
            <a:r>
              <a:rPr lang="en-IN" dirty="0">
                <a:solidFill>
                  <a:schemeClr val="tx1">
                    <a:lumMod val="65000"/>
                    <a:lumOff val="35000"/>
                  </a:schemeClr>
                </a:solidFill>
                <a:effectLst/>
                <a:latin typeface="Times New Roman" panose="02020603050405020304" pitchFamily="18" charset="0"/>
                <a:cs typeface="Times New Roman" panose="02020603050405020304" pitchFamily="18" charset="0"/>
              </a:rPr>
              <a:t>India’s exports can meet thresholds for the EU, Japan, and South Korea, with harmonised certification enabling access to key markets.</a:t>
            </a:r>
          </a:p>
        </p:txBody>
      </p:sp>
      <p:sp>
        <p:nvSpPr>
          <p:cNvPr id="15" name="TextBox 14">
            <a:extLst>
              <a:ext uri="{FF2B5EF4-FFF2-40B4-BE49-F238E27FC236}">
                <a16:creationId xmlns:a16="http://schemas.microsoft.com/office/drawing/2014/main" id="{1DB8D7F8-6141-3B7D-A139-417D9ACCB32F}"/>
              </a:ext>
            </a:extLst>
          </p:cNvPr>
          <p:cNvSpPr txBox="1"/>
          <p:nvPr/>
        </p:nvSpPr>
        <p:spPr>
          <a:xfrm>
            <a:off x="9093019" y="6408323"/>
            <a:ext cx="2367912" cy="365125"/>
          </a:xfrm>
          <a:prstGeom prst="rect">
            <a:avLst/>
          </a:prstGeom>
          <a:noFill/>
          <a:ln>
            <a:noFill/>
          </a:ln>
          <a:effectLst/>
        </p:spPr>
        <p:txBody>
          <a:bodyPr vert="horz" wrap="square" lIns="91440" tIns="45720" rIns="91440" bIns="45720" rtlCol="0" anchor="t" anchorCtr="0">
            <a:noAutofit/>
          </a:bodyPr>
          <a:lstStyle/>
          <a:p>
            <a:pPr marL="11113" marR="0" algn="l" defTabSz="914400" rtl="0" eaLnBrk="1" fontAlgn="auto" latinLnBrk="0" hangingPunct="1">
              <a:lnSpc>
                <a:spcPct val="90000"/>
              </a:lnSpc>
              <a:spcBef>
                <a:spcPct val="0"/>
              </a:spcBef>
              <a:spcAft>
                <a:spcPts val="0"/>
              </a:spcAft>
              <a:buClrTx/>
              <a:buSzTx/>
              <a:buFontTx/>
              <a:buNone/>
            </a:pPr>
            <a:r>
              <a:rPr lang="en-IN" sz="1100" dirty="0">
                <a:solidFill>
                  <a:schemeClr val="tx1">
                    <a:lumMod val="65000"/>
                    <a:lumOff val="35000"/>
                  </a:schemeClr>
                </a:solidFill>
                <a:latin typeface="Times New Roman" panose="02020603050405020304" pitchFamily="18" charset="0"/>
                <a:cs typeface="Times New Roman" panose="02020603050405020304" pitchFamily="18" charset="0"/>
              </a:rPr>
              <a:t>Source: RMI Analysis. </a:t>
            </a:r>
            <a:r>
              <a:rPr lang="en-IN" sz="1100" dirty="0">
                <a:solidFill>
                  <a:schemeClr val="tx1">
                    <a:lumMod val="65000"/>
                    <a:lumOff val="35000"/>
                  </a:schemeClr>
                </a:solidFill>
                <a:latin typeface="Times New Roman" panose="02020603050405020304" pitchFamily="18" charset="0"/>
                <a:cs typeface="Times New Roman" panose="02020603050405020304" pitchFamily="18" charset="0"/>
                <a:hlinkClick r:id="rId7">
                  <a:extLst>
                    <a:ext uri="{A12FA001-AC4F-418D-AE19-62706E023703}">
                      <ahyp:hlinkClr xmlns:ahyp="http://schemas.microsoft.com/office/drawing/2018/hyperlinkcolor" val="tx"/>
                    </a:ext>
                  </a:extLst>
                </a:hlinkClick>
              </a:rPr>
              <a:t>Unlocking India’s Green Hydrogen Exports</a:t>
            </a:r>
            <a:endParaRPr lang="en-IN" sz="1100" dirty="0">
              <a:solidFill>
                <a:schemeClr val="tx1">
                  <a:lumMod val="65000"/>
                  <a:lumOff val="3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32723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65FC4-1BB1-9E30-0CEC-36CC418112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69A438-7D54-8E7C-7A33-5F334868B31C}"/>
              </a:ext>
            </a:extLst>
          </p:cNvPr>
          <p:cNvSpPr>
            <a:spLocks noGrp="1"/>
          </p:cNvSpPr>
          <p:nvPr>
            <p:ph type="title"/>
          </p:nvPr>
        </p:nvSpPr>
        <p:spPr>
          <a:xfrm>
            <a:off x="367553" y="2380636"/>
            <a:ext cx="11456894" cy="2096727"/>
          </a:xfrm>
        </p:spPr>
        <p:txBody>
          <a:bodyPr>
            <a:noAutofit/>
          </a:bodyPr>
          <a:lstStyle/>
          <a:p>
            <a:r>
              <a:rPr lang="en-US" dirty="0"/>
              <a:t>Shipping and Trade Corridors: Extending India’s Green Reach</a:t>
            </a:r>
          </a:p>
        </p:txBody>
      </p:sp>
    </p:spTree>
    <p:extLst>
      <p:ext uri="{BB962C8B-B14F-4D97-AF65-F5344CB8AC3E}">
        <p14:creationId xmlns:p14="http://schemas.microsoft.com/office/powerpoint/2010/main" val="6417583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EE082-F426-1DE6-FF6C-1971FC6AEAC0}"/>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61463384-9A24-8A55-AC12-72A16EDC98B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4" imgH="405" progId="TCLayout.ActiveDocument.1">
                  <p:embed/>
                </p:oleObj>
              </mc:Choice>
              <mc:Fallback>
                <p:oleObj name="think-cell Slide" r:id="rId4" imgW="404" imgH="405" progId="TCLayout.ActiveDocument.1">
                  <p:embed/>
                  <p:pic>
                    <p:nvPicPr>
                      <p:cNvPr id="6" name="think-cell data - do not delete" hidden="1">
                        <a:extLst>
                          <a:ext uri="{FF2B5EF4-FFF2-40B4-BE49-F238E27FC236}">
                            <a16:creationId xmlns:a16="http://schemas.microsoft.com/office/drawing/2014/main" id="{61463384-9A24-8A55-AC12-72A16EDC98B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A3935533-E505-3DE4-3139-7C2D2974E768}"/>
              </a:ext>
            </a:extLst>
          </p:cNvPr>
          <p:cNvSpPr>
            <a:spLocks noGrp="1"/>
          </p:cNvSpPr>
          <p:nvPr>
            <p:ph type="title"/>
          </p:nvPr>
        </p:nvSpPr>
        <p:spPr>
          <a:xfrm>
            <a:off x="376518" y="365125"/>
            <a:ext cx="11456894" cy="826365"/>
          </a:xfrm>
        </p:spPr>
        <p:txBody>
          <a:bodyPr vert="horz">
            <a:noAutofit/>
          </a:bodyPr>
          <a:lstStyle/>
          <a:p>
            <a:r>
              <a:rPr lang="en-IN" sz="2800" b="1" noProof="0" dirty="0"/>
              <a:t>Shipping corridors can unlock scale and global cooperation</a:t>
            </a:r>
          </a:p>
        </p:txBody>
      </p:sp>
      <p:sp>
        <p:nvSpPr>
          <p:cNvPr id="10" name="Slide Number Placeholder 9">
            <a:extLst>
              <a:ext uri="{FF2B5EF4-FFF2-40B4-BE49-F238E27FC236}">
                <a16:creationId xmlns:a16="http://schemas.microsoft.com/office/drawing/2014/main" id="{7337B82B-94FA-7FDF-35A1-6E1F0AA0E1F1}"/>
              </a:ext>
            </a:extLst>
          </p:cNvPr>
          <p:cNvSpPr>
            <a:spLocks noGrp="1"/>
          </p:cNvSpPr>
          <p:nvPr>
            <p:ph type="sldNum" sz="quarter" idx="12"/>
          </p:nvPr>
        </p:nvSpPr>
        <p:spPr>
          <a:xfrm>
            <a:off x="11495676" y="6337560"/>
            <a:ext cx="484873" cy="365125"/>
          </a:xfrm>
        </p:spPr>
        <p:txBody>
          <a:bodyPr/>
          <a:lstStyle/>
          <a:p>
            <a:fld id="{99226923-5A89-6641-B7F4-F93E4EB9EE48}" type="slidenum">
              <a:rPr lang="en-IN" noProof="0" smtClean="0">
                <a:latin typeface="Times New Roman" panose="02020603050405020304" pitchFamily="18" charset="0"/>
                <a:ea typeface="Roboto" panose="02000000000000000000" pitchFamily="2" charset="0"/>
                <a:cs typeface="Times New Roman" panose="02020603050405020304" pitchFamily="18" charset="0"/>
              </a:rPr>
              <a:pPr/>
              <a:t>23</a:t>
            </a:fld>
            <a:endParaRPr lang="en-IN" noProof="0">
              <a:latin typeface="Times New Roman" panose="02020603050405020304" pitchFamily="18" charset="0"/>
              <a:ea typeface="Roboto" panose="02000000000000000000" pitchFamily="2" charset="0"/>
              <a:cs typeface="Times New Roman" panose="02020603050405020304" pitchFamily="18" charset="0"/>
            </a:endParaRPr>
          </a:p>
        </p:txBody>
      </p:sp>
      <p:pic>
        <p:nvPicPr>
          <p:cNvPr id="2" name="Picture 1">
            <a:extLst>
              <a:ext uri="{FF2B5EF4-FFF2-40B4-BE49-F238E27FC236}">
                <a16:creationId xmlns:a16="http://schemas.microsoft.com/office/drawing/2014/main" id="{66B01757-9311-2DC6-A379-F5F69538745B}"/>
              </a:ext>
            </a:extLst>
          </p:cNvPr>
          <p:cNvPicPr>
            <a:picLocks noChangeAspect="1"/>
          </p:cNvPicPr>
          <p:nvPr/>
        </p:nvPicPr>
        <p:blipFill>
          <a:blip r:embed="rId6"/>
          <a:stretch>
            <a:fillRect/>
          </a:stretch>
        </p:blipFill>
        <p:spPr>
          <a:xfrm>
            <a:off x="181753" y="1302327"/>
            <a:ext cx="6840837" cy="5443559"/>
          </a:xfrm>
          <a:prstGeom prst="rect">
            <a:avLst/>
          </a:prstGeom>
        </p:spPr>
      </p:pic>
      <p:sp>
        <p:nvSpPr>
          <p:cNvPr id="5" name="TextBox 4">
            <a:extLst>
              <a:ext uri="{FF2B5EF4-FFF2-40B4-BE49-F238E27FC236}">
                <a16:creationId xmlns:a16="http://schemas.microsoft.com/office/drawing/2014/main" id="{75E9709A-BA7A-FCC1-DB89-9A40C1DEC764}"/>
              </a:ext>
            </a:extLst>
          </p:cNvPr>
          <p:cNvSpPr txBox="1"/>
          <p:nvPr/>
        </p:nvSpPr>
        <p:spPr>
          <a:xfrm>
            <a:off x="7044999" y="1409248"/>
            <a:ext cx="4788413" cy="1200329"/>
          </a:xfrm>
          <a:prstGeom prst="rect">
            <a:avLst/>
          </a:prstGeom>
          <a:noFill/>
        </p:spPr>
        <p:txBody>
          <a:bodyPr wrap="square">
            <a:spAutoFit/>
          </a:bodyPr>
          <a:lstStyle/>
          <a:p>
            <a:pPr marL="285750" indent="-285750">
              <a:buFont typeface="Arial" panose="020B0604020202020204" pitchFamily="34" charset="0"/>
              <a:buChar char="•"/>
            </a:pPr>
            <a:r>
              <a:rPr lang="en-IN" dirty="0">
                <a:solidFill>
                  <a:schemeClr val="tx1">
                    <a:lumMod val="65000"/>
                    <a:lumOff val="35000"/>
                  </a:schemeClr>
                </a:solidFill>
                <a:effectLst/>
                <a:latin typeface="Times New Roman" panose="02020603050405020304" pitchFamily="18" charset="0"/>
                <a:cs typeface="Times New Roman" panose="02020603050405020304" pitchFamily="18" charset="0"/>
              </a:rPr>
              <a:t>Rotterdam–VOC–Singapore corridors open access to </a:t>
            </a:r>
            <a:r>
              <a:rPr lang="en-IN" b="1" dirty="0">
                <a:solidFill>
                  <a:schemeClr val="tx2"/>
                </a:solidFill>
                <a:effectLst/>
                <a:latin typeface="Times New Roman" panose="02020603050405020304" pitchFamily="18" charset="0"/>
                <a:cs typeface="Times New Roman" panose="02020603050405020304" pitchFamily="18" charset="0"/>
              </a:rPr>
              <a:t>7 Mt/yr green methanol </a:t>
            </a:r>
            <a:r>
              <a:rPr lang="en-IN" dirty="0">
                <a:solidFill>
                  <a:schemeClr val="tx1">
                    <a:lumMod val="65000"/>
                    <a:lumOff val="35000"/>
                  </a:schemeClr>
                </a:solidFill>
                <a:effectLst/>
                <a:latin typeface="Times New Roman" panose="02020603050405020304" pitchFamily="18" charset="0"/>
                <a:cs typeface="Times New Roman" panose="02020603050405020304" pitchFamily="18" charset="0"/>
              </a:rPr>
              <a:t>and </a:t>
            </a:r>
            <a:r>
              <a:rPr lang="en-IN" b="1" dirty="0">
                <a:solidFill>
                  <a:schemeClr val="tx2"/>
                </a:solidFill>
                <a:effectLst/>
                <a:latin typeface="Times New Roman" panose="02020603050405020304" pitchFamily="18" charset="0"/>
                <a:cs typeface="Times New Roman" panose="02020603050405020304" pitchFamily="18" charset="0"/>
              </a:rPr>
              <a:t>11 Mt/yr green ammonia </a:t>
            </a:r>
            <a:r>
              <a:rPr lang="en-IN" dirty="0">
                <a:solidFill>
                  <a:schemeClr val="tx1">
                    <a:lumMod val="65000"/>
                    <a:lumOff val="35000"/>
                  </a:schemeClr>
                </a:solidFill>
                <a:effectLst/>
                <a:latin typeface="Times New Roman" panose="02020603050405020304" pitchFamily="18" charset="0"/>
                <a:cs typeface="Times New Roman" panose="02020603050405020304" pitchFamily="18" charset="0"/>
              </a:rPr>
              <a:t>demand across the EU and Singapore.</a:t>
            </a:r>
          </a:p>
        </p:txBody>
      </p:sp>
      <p:sp>
        <p:nvSpPr>
          <p:cNvPr id="7" name="TextBox 6">
            <a:extLst>
              <a:ext uri="{FF2B5EF4-FFF2-40B4-BE49-F238E27FC236}">
                <a16:creationId xmlns:a16="http://schemas.microsoft.com/office/drawing/2014/main" id="{B8CC866F-A7A2-1CE2-9ACB-67F87D664301}"/>
              </a:ext>
            </a:extLst>
          </p:cNvPr>
          <p:cNvSpPr txBox="1"/>
          <p:nvPr/>
        </p:nvSpPr>
        <p:spPr>
          <a:xfrm>
            <a:off x="7022590" y="3075860"/>
            <a:ext cx="4788413" cy="923330"/>
          </a:xfrm>
          <a:prstGeom prst="rect">
            <a:avLst/>
          </a:prstGeom>
          <a:noFill/>
        </p:spPr>
        <p:txBody>
          <a:bodyPr wrap="square">
            <a:spAutoFit/>
          </a:bodyPr>
          <a:lstStyle/>
          <a:p>
            <a:pPr marL="285750" indent="-285750">
              <a:buFont typeface="Arial" panose="020B0604020202020204" pitchFamily="34" charset="0"/>
              <a:buChar char="•"/>
            </a:pPr>
            <a:r>
              <a:rPr lang="en-IN" dirty="0">
                <a:solidFill>
                  <a:schemeClr val="tx1">
                    <a:lumMod val="65000"/>
                    <a:lumOff val="35000"/>
                  </a:schemeClr>
                </a:solidFill>
                <a:effectLst/>
                <a:latin typeface="Times New Roman" panose="02020603050405020304" pitchFamily="18" charset="0"/>
                <a:cs typeface="Times New Roman" panose="02020603050405020304" pitchFamily="18" charset="0"/>
              </a:rPr>
              <a:t>Drives </a:t>
            </a:r>
            <a:r>
              <a:rPr lang="en-IN" b="1" dirty="0">
                <a:solidFill>
                  <a:schemeClr val="tx2"/>
                </a:solidFill>
                <a:effectLst/>
                <a:latin typeface="Times New Roman" panose="02020603050405020304" pitchFamily="18" charset="0"/>
                <a:cs typeface="Times New Roman" panose="02020603050405020304" pitchFamily="18" charset="0"/>
              </a:rPr>
              <a:t>maritime fuel use of ~300 </a:t>
            </a:r>
            <a:r>
              <a:rPr lang="en-IN" b="1" dirty="0" err="1">
                <a:solidFill>
                  <a:schemeClr val="tx2"/>
                </a:solidFill>
                <a:effectLst/>
                <a:latin typeface="Times New Roman" panose="02020603050405020304" pitchFamily="18" charset="0"/>
                <a:cs typeface="Times New Roman" panose="02020603050405020304" pitchFamily="18" charset="0"/>
              </a:rPr>
              <a:t>ktpa</a:t>
            </a:r>
            <a:r>
              <a:rPr lang="en-IN" b="1" dirty="0">
                <a:solidFill>
                  <a:schemeClr val="tx2"/>
                </a:solidFill>
                <a:effectLst/>
                <a:latin typeface="Times New Roman" panose="02020603050405020304" pitchFamily="18" charset="0"/>
                <a:cs typeface="Times New Roman" panose="02020603050405020304" pitchFamily="18" charset="0"/>
              </a:rPr>
              <a:t> methanol and ~800 </a:t>
            </a:r>
            <a:r>
              <a:rPr lang="en-IN" b="1" dirty="0" err="1">
                <a:solidFill>
                  <a:schemeClr val="tx2"/>
                </a:solidFill>
                <a:effectLst/>
                <a:latin typeface="Times New Roman" panose="02020603050405020304" pitchFamily="18" charset="0"/>
                <a:cs typeface="Times New Roman" panose="02020603050405020304" pitchFamily="18" charset="0"/>
              </a:rPr>
              <a:t>ktpa</a:t>
            </a:r>
            <a:r>
              <a:rPr lang="en-IN" b="1" dirty="0">
                <a:solidFill>
                  <a:schemeClr val="tx2"/>
                </a:solidFill>
                <a:effectLst/>
                <a:latin typeface="Times New Roman" panose="02020603050405020304" pitchFamily="18" charset="0"/>
                <a:cs typeface="Times New Roman" panose="02020603050405020304" pitchFamily="18" charset="0"/>
              </a:rPr>
              <a:t> ammonia</a:t>
            </a:r>
            <a:r>
              <a:rPr lang="en-IN" dirty="0">
                <a:solidFill>
                  <a:schemeClr val="tx1">
                    <a:lumMod val="65000"/>
                    <a:lumOff val="35000"/>
                  </a:schemeClr>
                </a:solidFill>
                <a:effectLst/>
                <a:latin typeface="Times New Roman" panose="02020603050405020304" pitchFamily="18" charset="0"/>
                <a:cs typeface="Times New Roman" panose="02020603050405020304" pitchFamily="18" charset="0"/>
              </a:rPr>
              <a:t>, strengthening India’s export base.</a:t>
            </a:r>
          </a:p>
        </p:txBody>
      </p:sp>
      <p:sp>
        <p:nvSpPr>
          <p:cNvPr id="8" name="TextBox 7">
            <a:extLst>
              <a:ext uri="{FF2B5EF4-FFF2-40B4-BE49-F238E27FC236}">
                <a16:creationId xmlns:a16="http://schemas.microsoft.com/office/drawing/2014/main" id="{22026C7A-1606-9387-B911-B5DB32FE2911}"/>
              </a:ext>
            </a:extLst>
          </p:cNvPr>
          <p:cNvSpPr txBox="1"/>
          <p:nvPr/>
        </p:nvSpPr>
        <p:spPr>
          <a:xfrm>
            <a:off x="7022590" y="6491598"/>
            <a:ext cx="4792890" cy="365125"/>
          </a:xfrm>
          <a:prstGeom prst="rect">
            <a:avLst/>
          </a:prstGeom>
          <a:noFill/>
          <a:ln>
            <a:noFill/>
          </a:ln>
          <a:effectLst/>
        </p:spPr>
        <p:txBody>
          <a:bodyPr vert="horz" wrap="square" lIns="91440" tIns="45720" rIns="91440" bIns="45720" rtlCol="0" anchor="t" anchorCtr="0">
            <a:noAutofit/>
          </a:bodyPr>
          <a:lstStyle/>
          <a:p>
            <a:pPr marL="11113" marR="0" algn="l" defTabSz="914400" rtl="0" eaLnBrk="1" fontAlgn="auto" latinLnBrk="0" hangingPunct="1">
              <a:lnSpc>
                <a:spcPct val="90000"/>
              </a:lnSpc>
              <a:spcBef>
                <a:spcPct val="0"/>
              </a:spcBef>
              <a:spcAft>
                <a:spcPts val="0"/>
              </a:spcAft>
              <a:buClrTx/>
              <a:buSzTx/>
              <a:buFontTx/>
              <a:buNone/>
            </a:pPr>
            <a:r>
              <a:rPr lang="en-IN" sz="1100" dirty="0">
                <a:solidFill>
                  <a:schemeClr val="tx1">
                    <a:lumMod val="65000"/>
                    <a:lumOff val="35000"/>
                  </a:schemeClr>
                </a:solidFill>
                <a:latin typeface="Times New Roman" panose="02020603050405020304" pitchFamily="18" charset="0"/>
                <a:cs typeface="Times New Roman" panose="02020603050405020304" pitchFamily="18" charset="0"/>
              </a:rPr>
              <a:t>Source: RMI Analysis. </a:t>
            </a:r>
            <a:r>
              <a:rPr lang="en-IN" sz="1100" dirty="0">
                <a:solidFill>
                  <a:schemeClr val="tx1">
                    <a:lumMod val="65000"/>
                    <a:lumOff val="35000"/>
                  </a:schemeClr>
                </a:solidFill>
                <a:latin typeface="Times New Roman" panose="02020603050405020304" pitchFamily="18" charset="0"/>
                <a:cs typeface="Times New Roman" panose="02020603050405020304" pitchFamily="18" charset="0"/>
                <a:hlinkClick r:id="rId7">
                  <a:extLst>
                    <a:ext uri="{A12FA001-AC4F-418D-AE19-62706E023703}">
                      <ahyp:hlinkClr xmlns:ahyp="http://schemas.microsoft.com/office/drawing/2018/hyperlinkcolor" val="tx"/>
                    </a:ext>
                  </a:extLst>
                </a:hlinkClick>
              </a:rPr>
              <a:t>Sailing Towards Net Zero: Unlocking India’s e-fuel corridor potential</a:t>
            </a:r>
            <a:endParaRPr lang="en-IN" sz="1100" dirty="0">
              <a:solidFill>
                <a:schemeClr val="tx1">
                  <a:lumMod val="65000"/>
                  <a:lumOff val="35000"/>
                </a:schemeClr>
              </a:solidFill>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7CF8A36D-F7E7-89D2-5F74-DFA78439C40E}"/>
              </a:ext>
            </a:extLst>
          </p:cNvPr>
          <p:cNvSpPr txBox="1"/>
          <p:nvPr/>
        </p:nvSpPr>
        <p:spPr>
          <a:xfrm>
            <a:off x="7033794" y="4465473"/>
            <a:ext cx="4788413" cy="923330"/>
          </a:xfrm>
          <a:prstGeom prst="rect">
            <a:avLst/>
          </a:prstGeom>
          <a:noFill/>
        </p:spPr>
        <p:txBody>
          <a:bodyPr wrap="square">
            <a:spAutoFit/>
          </a:bodyPr>
          <a:lstStyle/>
          <a:p>
            <a:pPr marL="285750" indent="-285750">
              <a:buFont typeface="Arial" panose="020B0604020202020204" pitchFamily="34" charset="0"/>
              <a:buChar char="•"/>
            </a:pPr>
            <a:r>
              <a:rPr lang="en-IN" dirty="0">
                <a:solidFill>
                  <a:schemeClr val="tx1">
                    <a:lumMod val="65000"/>
                    <a:lumOff val="35000"/>
                  </a:schemeClr>
                </a:solidFill>
                <a:effectLst/>
                <a:latin typeface="Times New Roman" panose="02020603050405020304" pitchFamily="18" charset="0"/>
                <a:cs typeface="Times New Roman" panose="02020603050405020304" pitchFamily="18" charset="0"/>
              </a:rPr>
              <a:t>Kandla–VOC </a:t>
            </a:r>
            <a:r>
              <a:rPr lang="en-IN" b="1" dirty="0">
                <a:solidFill>
                  <a:schemeClr val="tx2"/>
                </a:solidFill>
                <a:effectLst/>
                <a:latin typeface="Times New Roman" panose="02020603050405020304" pitchFamily="18" charset="0"/>
                <a:cs typeface="Times New Roman" panose="02020603050405020304" pitchFamily="18" charset="0"/>
              </a:rPr>
              <a:t>coastal corridors can leverage this scale</a:t>
            </a:r>
            <a:r>
              <a:rPr lang="en-IN" dirty="0">
                <a:solidFill>
                  <a:schemeClr val="tx1">
                    <a:lumMod val="65000"/>
                    <a:lumOff val="35000"/>
                  </a:schemeClr>
                </a:solidFill>
                <a:effectLst/>
                <a:latin typeface="Times New Roman" panose="02020603050405020304" pitchFamily="18" charset="0"/>
                <a:cs typeface="Times New Roman" panose="02020603050405020304" pitchFamily="18" charset="0"/>
              </a:rPr>
              <a:t> to accelerate India’s own decarbonisation.</a:t>
            </a:r>
          </a:p>
        </p:txBody>
      </p:sp>
    </p:spTree>
    <p:extLst>
      <p:ext uri="{BB962C8B-B14F-4D97-AF65-F5344CB8AC3E}">
        <p14:creationId xmlns:p14="http://schemas.microsoft.com/office/powerpoint/2010/main" val="2198607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62C33-2BC5-9B9C-83BF-73CE43996650}"/>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94577E19-4A12-9C8E-2B4F-0ABC7C5715A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4" imgH="405" progId="TCLayout.ActiveDocument.1">
                  <p:embed/>
                </p:oleObj>
              </mc:Choice>
              <mc:Fallback>
                <p:oleObj name="think-cell Slide" r:id="rId4" imgW="404" imgH="405" progId="TCLayout.ActiveDocument.1">
                  <p:embed/>
                  <p:pic>
                    <p:nvPicPr>
                      <p:cNvPr id="6" name="think-cell data - do not delete" hidden="1">
                        <a:extLst>
                          <a:ext uri="{FF2B5EF4-FFF2-40B4-BE49-F238E27FC236}">
                            <a16:creationId xmlns:a16="http://schemas.microsoft.com/office/drawing/2014/main" id="{94577E19-4A12-9C8E-2B4F-0ABC7C5715A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72F8A063-BE7E-AEEE-F18D-EA6EB0BA791E}"/>
              </a:ext>
            </a:extLst>
          </p:cNvPr>
          <p:cNvSpPr>
            <a:spLocks noGrp="1"/>
          </p:cNvSpPr>
          <p:nvPr>
            <p:ph type="title"/>
          </p:nvPr>
        </p:nvSpPr>
        <p:spPr>
          <a:xfrm>
            <a:off x="376518" y="365125"/>
            <a:ext cx="11456894" cy="854075"/>
          </a:xfrm>
        </p:spPr>
        <p:txBody>
          <a:bodyPr vert="horz">
            <a:noAutofit/>
          </a:bodyPr>
          <a:lstStyle/>
          <a:p>
            <a:r>
              <a:rPr lang="en-IN" sz="2800" b="1" noProof="0" dirty="0"/>
              <a:t>Green fuel shipping remains costly; policy alignment key to parity</a:t>
            </a:r>
          </a:p>
        </p:txBody>
      </p:sp>
      <p:sp>
        <p:nvSpPr>
          <p:cNvPr id="10" name="Slide Number Placeholder 9">
            <a:extLst>
              <a:ext uri="{FF2B5EF4-FFF2-40B4-BE49-F238E27FC236}">
                <a16:creationId xmlns:a16="http://schemas.microsoft.com/office/drawing/2014/main" id="{02CAEE5F-EB30-8946-205C-91FEAE910757}"/>
              </a:ext>
            </a:extLst>
          </p:cNvPr>
          <p:cNvSpPr>
            <a:spLocks noGrp="1"/>
          </p:cNvSpPr>
          <p:nvPr>
            <p:ph type="sldNum" sz="quarter" idx="12"/>
          </p:nvPr>
        </p:nvSpPr>
        <p:spPr>
          <a:xfrm>
            <a:off x="11495676" y="6337560"/>
            <a:ext cx="484873" cy="365125"/>
          </a:xfrm>
        </p:spPr>
        <p:txBody>
          <a:bodyPr/>
          <a:lstStyle/>
          <a:p>
            <a:fld id="{99226923-5A89-6641-B7F4-F93E4EB9EE48}" type="slidenum">
              <a:rPr lang="en-IN" noProof="0" smtClean="0">
                <a:latin typeface="Times New Roman" panose="02020603050405020304" pitchFamily="18" charset="0"/>
                <a:ea typeface="Roboto" panose="02000000000000000000" pitchFamily="2" charset="0"/>
                <a:cs typeface="Times New Roman" panose="02020603050405020304" pitchFamily="18" charset="0"/>
              </a:rPr>
              <a:pPr/>
              <a:t>24</a:t>
            </a:fld>
            <a:endParaRPr lang="en-IN" noProof="0">
              <a:latin typeface="Times New Roman" panose="02020603050405020304" pitchFamily="18" charset="0"/>
              <a:ea typeface="Roboto" panose="02000000000000000000" pitchFamily="2" charset="0"/>
              <a:cs typeface="Times New Roman" panose="02020603050405020304" pitchFamily="18" charset="0"/>
            </a:endParaRPr>
          </a:p>
        </p:txBody>
      </p:sp>
      <p:sp>
        <p:nvSpPr>
          <p:cNvPr id="8" name="TextBox 7">
            <a:extLst>
              <a:ext uri="{FF2B5EF4-FFF2-40B4-BE49-F238E27FC236}">
                <a16:creationId xmlns:a16="http://schemas.microsoft.com/office/drawing/2014/main" id="{98E2D161-9351-70CB-85B0-FB09C94F7D0A}"/>
              </a:ext>
            </a:extLst>
          </p:cNvPr>
          <p:cNvSpPr txBox="1"/>
          <p:nvPr/>
        </p:nvSpPr>
        <p:spPr>
          <a:xfrm>
            <a:off x="6234545" y="6491598"/>
            <a:ext cx="5580935" cy="365125"/>
          </a:xfrm>
          <a:prstGeom prst="rect">
            <a:avLst/>
          </a:prstGeom>
          <a:noFill/>
          <a:ln>
            <a:noFill/>
          </a:ln>
          <a:effectLst/>
        </p:spPr>
        <p:txBody>
          <a:bodyPr vert="horz" wrap="square" lIns="91440" tIns="45720" rIns="91440" bIns="45720" rtlCol="0" anchor="t" anchorCtr="0">
            <a:noAutofit/>
          </a:bodyPr>
          <a:lstStyle/>
          <a:p>
            <a:pPr marL="11113" marR="0" algn="l" defTabSz="914400" rtl="0" eaLnBrk="1" fontAlgn="auto" latinLnBrk="0" hangingPunct="1">
              <a:lnSpc>
                <a:spcPct val="90000"/>
              </a:lnSpc>
              <a:spcBef>
                <a:spcPct val="0"/>
              </a:spcBef>
              <a:spcAft>
                <a:spcPts val="0"/>
              </a:spcAft>
              <a:buClrTx/>
              <a:buSzTx/>
              <a:buFontTx/>
              <a:buNone/>
            </a:pPr>
            <a:r>
              <a:rPr lang="en-IN" sz="1100" dirty="0">
                <a:solidFill>
                  <a:schemeClr val="tx1">
                    <a:lumMod val="65000"/>
                    <a:lumOff val="35000"/>
                  </a:schemeClr>
                </a:solidFill>
                <a:latin typeface="Times New Roman" panose="02020603050405020304" pitchFamily="18" charset="0"/>
                <a:cs typeface="Times New Roman" panose="02020603050405020304" pitchFamily="18" charset="0"/>
              </a:rPr>
              <a:t>Source: RMI Analysis. </a:t>
            </a:r>
            <a:r>
              <a:rPr lang="en-IN" sz="1100" dirty="0">
                <a:solidFill>
                  <a:schemeClr val="tx1">
                    <a:lumMod val="65000"/>
                    <a:lumOff val="35000"/>
                  </a:schemeClr>
                </a:solidFill>
                <a:latin typeface="Times New Roman" panose="02020603050405020304" pitchFamily="18" charset="0"/>
                <a:cs typeface="Times New Roman" panose="02020603050405020304" pitchFamily="18" charset="0"/>
                <a:hlinkClick r:id="rId6">
                  <a:extLst>
                    <a:ext uri="{A12FA001-AC4F-418D-AE19-62706E023703}">
                      <ahyp:hlinkClr xmlns:ahyp="http://schemas.microsoft.com/office/drawing/2018/hyperlinkcolor" val="tx"/>
                    </a:ext>
                  </a:extLst>
                </a:hlinkClick>
              </a:rPr>
              <a:t>Sailing Towards Net Zero: Unlocking India’s e-fuel corridor potential</a:t>
            </a:r>
            <a:endParaRPr lang="en-IN" sz="1100" dirty="0">
              <a:solidFill>
                <a:schemeClr val="tx1">
                  <a:lumMod val="65000"/>
                  <a:lumOff val="35000"/>
                </a:schemeClr>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2F9EF648-3118-4345-F99A-525B2C1D05B8}"/>
              </a:ext>
            </a:extLst>
          </p:cNvPr>
          <p:cNvPicPr>
            <a:picLocks noChangeAspect="1"/>
          </p:cNvPicPr>
          <p:nvPr/>
        </p:nvPicPr>
        <p:blipFill>
          <a:blip r:embed="rId7"/>
          <a:stretch>
            <a:fillRect/>
          </a:stretch>
        </p:blipFill>
        <p:spPr>
          <a:xfrm>
            <a:off x="376517" y="2030569"/>
            <a:ext cx="8471871" cy="4443214"/>
          </a:xfrm>
          <a:prstGeom prst="rect">
            <a:avLst/>
          </a:prstGeom>
        </p:spPr>
      </p:pic>
      <p:sp>
        <p:nvSpPr>
          <p:cNvPr id="14" name="TextBox 13">
            <a:extLst>
              <a:ext uri="{FF2B5EF4-FFF2-40B4-BE49-F238E27FC236}">
                <a16:creationId xmlns:a16="http://schemas.microsoft.com/office/drawing/2014/main" id="{5EB5B2EA-31D9-2D31-0D06-D08407D86094}"/>
              </a:ext>
            </a:extLst>
          </p:cNvPr>
          <p:cNvSpPr txBox="1"/>
          <p:nvPr/>
        </p:nvSpPr>
        <p:spPr>
          <a:xfrm>
            <a:off x="8848388" y="2030568"/>
            <a:ext cx="3096213" cy="1754326"/>
          </a:xfrm>
          <a:prstGeom prst="rect">
            <a:avLst/>
          </a:prstGeom>
          <a:noFill/>
        </p:spPr>
        <p:txBody>
          <a:bodyPr wrap="square">
            <a:spAutoFit/>
          </a:bodyPr>
          <a:lstStyle/>
          <a:p>
            <a:pPr marL="285750" indent="-285750">
              <a:buFont typeface="Arial" panose="020B0604020202020204" pitchFamily="34" charset="0"/>
              <a:buChar char="•"/>
            </a:pPr>
            <a:r>
              <a:rPr lang="en-US" dirty="0">
                <a:solidFill>
                  <a:schemeClr val="tx1">
                    <a:lumMod val="65000"/>
                    <a:lumOff val="35000"/>
                  </a:schemeClr>
                </a:solidFill>
                <a:latin typeface="Times New Roman" panose="02020603050405020304" pitchFamily="18" charset="0"/>
                <a:cs typeface="Times New Roman" panose="02020603050405020304" pitchFamily="18" charset="0"/>
              </a:rPr>
              <a:t>Coordinated </a:t>
            </a:r>
            <a:r>
              <a:rPr lang="en-US" b="1" dirty="0">
                <a:solidFill>
                  <a:schemeClr val="tx2"/>
                </a:solidFill>
                <a:latin typeface="Times New Roman" panose="02020603050405020304" pitchFamily="18" charset="0"/>
                <a:cs typeface="Times New Roman" panose="02020603050405020304" pitchFamily="18" charset="0"/>
              </a:rPr>
              <a:t>IMO incentives and net-zero frameworks can bridge the cost gap </a:t>
            </a:r>
            <a:r>
              <a:rPr lang="en-US" dirty="0">
                <a:solidFill>
                  <a:schemeClr val="tx1">
                    <a:lumMod val="65000"/>
                    <a:lumOff val="35000"/>
                  </a:schemeClr>
                </a:solidFill>
                <a:latin typeface="Times New Roman" panose="02020603050405020304" pitchFamily="18" charset="0"/>
                <a:cs typeface="Times New Roman" panose="02020603050405020304" pitchFamily="18" charset="0"/>
              </a:rPr>
              <a:t>between low-</a:t>
            </a:r>
            <a:r>
              <a:rPr lang="en-US" dirty="0" err="1">
                <a:solidFill>
                  <a:schemeClr val="tx1">
                    <a:lumMod val="65000"/>
                    <a:lumOff val="35000"/>
                  </a:schemeClr>
                </a:solidFill>
                <a:latin typeface="Times New Roman" panose="02020603050405020304" pitchFamily="18" charset="0"/>
                <a:cs typeface="Times New Roman" panose="02020603050405020304" pitchFamily="18" charset="0"/>
              </a:rPr>
              <a:t>sulphur</a:t>
            </a:r>
            <a:r>
              <a:rPr lang="en-US" dirty="0">
                <a:solidFill>
                  <a:schemeClr val="tx1">
                    <a:lumMod val="65000"/>
                    <a:lumOff val="35000"/>
                  </a:schemeClr>
                </a:solidFill>
                <a:latin typeface="Times New Roman" panose="02020603050405020304" pitchFamily="18" charset="0"/>
                <a:cs typeface="Times New Roman" panose="02020603050405020304" pitchFamily="18" charset="0"/>
              </a:rPr>
              <a:t> and zero-emission fuel vessels.</a:t>
            </a:r>
          </a:p>
        </p:txBody>
      </p:sp>
      <p:pic>
        <p:nvPicPr>
          <p:cNvPr id="15" name="Picture 14">
            <a:extLst>
              <a:ext uri="{FF2B5EF4-FFF2-40B4-BE49-F238E27FC236}">
                <a16:creationId xmlns:a16="http://schemas.microsoft.com/office/drawing/2014/main" id="{5B655EE9-F6B6-0252-FB86-4A64C7152A4E}"/>
              </a:ext>
            </a:extLst>
          </p:cNvPr>
          <p:cNvPicPr>
            <a:picLocks noChangeAspect="1"/>
          </p:cNvPicPr>
          <p:nvPr/>
        </p:nvPicPr>
        <p:blipFill>
          <a:blip r:embed="rId8"/>
          <a:stretch>
            <a:fillRect/>
          </a:stretch>
        </p:blipFill>
        <p:spPr>
          <a:xfrm>
            <a:off x="9025012" y="4458802"/>
            <a:ext cx="2197275" cy="1917960"/>
          </a:xfrm>
          <a:prstGeom prst="rect">
            <a:avLst/>
          </a:prstGeom>
        </p:spPr>
      </p:pic>
      <p:sp>
        <p:nvSpPr>
          <p:cNvPr id="17" name="TextBox 16">
            <a:extLst>
              <a:ext uri="{FF2B5EF4-FFF2-40B4-BE49-F238E27FC236}">
                <a16:creationId xmlns:a16="http://schemas.microsoft.com/office/drawing/2014/main" id="{B7E6C40C-3105-F882-9834-ADC9D18A9A6D}"/>
              </a:ext>
            </a:extLst>
          </p:cNvPr>
          <p:cNvSpPr txBox="1"/>
          <p:nvPr/>
        </p:nvSpPr>
        <p:spPr>
          <a:xfrm>
            <a:off x="376519" y="1440218"/>
            <a:ext cx="11456893" cy="369332"/>
          </a:xfrm>
          <a:prstGeom prst="rect">
            <a:avLst/>
          </a:prstGeom>
          <a:noFill/>
        </p:spPr>
        <p:txBody>
          <a:bodyPr wrap="square">
            <a:spAutoFit/>
          </a:bodyPr>
          <a:lstStyle/>
          <a:p>
            <a:pPr marL="285750" indent="-285750">
              <a:buFont typeface="Arial" panose="020B0604020202020204" pitchFamily="34" charset="0"/>
              <a:buChar char="•"/>
            </a:pPr>
            <a:r>
              <a:rPr lang="en-US" b="1" dirty="0">
                <a:solidFill>
                  <a:schemeClr val="tx2"/>
                </a:solidFill>
                <a:latin typeface="Times New Roman" panose="02020603050405020304" pitchFamily="18" charset="0"/>
                <a:cs typeface="Times New Roman" panose="02020603050405020304" pitchFamily="18" charset="0"/>
              </a:rPr>
              <a:t>Green fuel shipping is ~70% costlier </a:t>
            </a:r>
            <a:r>
              <a:rPr lang="en-US" dirty="0">
                <a:solidFill>
                  <a:schemeClr val="tx1">
                    <a:lumMod val="65000"/>
                    <a:lumOff val="35000"/>
                  </a:schemeClr>
                </a:solidFill>
                <a:latin typeface="Times New Roman" panose="02020603050405020304" pitchFamily="18" charset="0"/>
                <a:cs typeface="Times New Roman" panose="02020603050405020304" pitchFamily="18" charset="0"/>
              </a:rPr>
              <a:t>than conventional fuels today.</a:t>
            </a:r>
          </a:p>
        </p:txBody>
      </p:sp>
    </p:spTree>
    <p:extLst>
      <p:ext uri="{BB962C8B-B14F-4D97-AF65-F5344CB8AC3E}">
        <p14:creationId xmlns:p14="http://schemas.microsoft.com/office/powerpoint/2010/main" val="31238014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C23624-D0A4-7414-7273-8E9A1ABCCD5D}"/>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4B73604A-9812-6A89-BB64-917D3F7B549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4" imgH="405" progId="TCLayout.ActiveDocument.1">
                  <p:embed/>
                </p:oleObj>
              </mc:Choice>
              <mc:Fallback>
                <p:oleObj name="think-cell Slide" r:id="rId4" imgW="404" imgH="405" progId="TCLayout.ActiveDocument.1">
                  <p:embed/>
                  <p:pic>
                    <p:nvPicPr>
                      <p:cNvPr id="6" name="think-cell data - do not delete" hidden="1">
                        <a:extLst>
                          <a:ext uri="{FF2B5EF4-FFF2-40B4-BE49-F238E27FC236}">
                            <a16:creationId xmlns:a16="http://schemas.microsoft.com/office/drawing/2014/main" id="{4B73604A-9812-6A89-BB64-917D3F7B549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005DC81D-8EB6-0756-F5B6-38B787921F03}"/>
              </a:ext>
            </a:extLst>
          </p:cNvPr>
          <p:cNvSpPr>
            <a:spLocks noGrp="1"/>
          </p:cNvSpPr>
          <p:nvPr>
            <p:ph type="title"/>
          </p:nvPr>
        </p:nvSpPr>
        <p:spPr>
          <a:xfrm>
            <a:off x="376518" y="365125"/>
            <a:ext cx="11456894" cy="563130"/>
          </a:xfrm>
        </p:spPr>
        <p:txBody>
          <a:bodyPr vert="horz">
            <a:noAutofit/>
          </a:bodyPr>
          <a:lstStyle/>
          <a:p>
            <a:r>
              <a:rPr lang="en-IN" sz="2800" b="1" noProof="0" dirty="0"/>
              <a:t>IMO policy incentives can lower delivered e-fuel costs</a:t>
            </a:r>
          </a:p>
        </p:txBody>
      </p:sp>
      <p:sp>
        <p:nvSpPr>
          <p:cNvPr id="10" name="Slide Number Placeholder 9">
            <a:extLst>
              <a:ext uri="{FF2B5EF4-FFF2-40B4-BE49-F238E27FC236}">
                <a16:creationId xmlns:a16="http://schemas.microsoft.com/office/drawing/2014/main" id="{185E8318-B113-1B48-3BDD-A5FCA81D2B5B}"/>
              </a:ext>
            </a:extLst>
          </p:cNvPr>
          <p:cNvSpPr>
            <a:spLocks noGrp="1"/>
          </p:cNvSpPr>
          <p:nvPr>
            <p:ph type="sldNum" sz="quarter" idx="12"/>
          </p:nvPr>
        </p:nvSpPr>
        <p:spPr>
          <a:xfrm>
            <a:off x="11495676" y="6337560"/>
            <a:ext cx="484873" cy="365125"/>
          </a:xfrm>
        </p:spPr>
        <p:txBody>
          <a:bodyPr/>
          <a:lstStyle/>
          <a:p>
            <a:fld id="{99226923-5A89-6641-B7F4-F93E4EB9EE48}" type="slidenum">
              <a:rPr lang="en-IN" noProof="0" smtClean="0">
                <a:latin typeface="Times New Roman" panose="02020603050405020304" pitchFamily="18" charset="0"/>
                <a:ea typeface="Roboto" panose="02000000000000000000" pitchFamily="2" charset="0"/>
                <a:cs typeface="Times New Roman" panose="02020603050405020304" pitchFamily="18" charset="0"/>
              </a:rPr>
              <a:pPr/>
              <a:t>25</a:t>
            </a:fld>
            <a:endParaRPr lang="en-IN" noProof="0">
              <a:latin typeface="Times New Roman" panose="02020603050405020304" pitchFamily="18" charset="0"/>
              <a:ea typeface="Roboto" panose="02000000000000000000" pitchFamily="2" charset="0"/>
              <a:cs typeface="Times New Roman" panose="02020603050405020304" pitchFamily="18" charset="0"/>
            </a:endParaRPr>
          </a:p>
        </p:txBody>
      </p:sp>
      <p:sp>
        <p:nvSpPr>
          <p:cNvPr id="8" name="TextBox 7">
            <a:extLst>
              <a:ext uri="{FF2B5EF4-FFF2-40B4-BE49-F238E27FC236}">
                <a16:creationId xmlns:a16="http://schemas.microsoft.com/office/drawing/2014/main" id="{AA2C70E9-940A-E78D-0FD3-584CF4DC1B1F}"/>
              </a:ext>
            </a:extLst>
          </p:cNvPr>
          <p:cNvSpPr txBox="1"/>
          <p:nvPr/>
        </p:nvSpPr>
        <p:spPr>
          <a:xfrm>
            <a:off x="7022590" y="6491598"/>
            <a:ext cx="4792890" cy="365125"/>
          </a:xfrm>
          <a:prstGeom prst="rect">
            <a:avLst/>
          </a:prstGeom>
          <a:noFill/>
          <a:ln>
            <a:noFill/>
          </a:ln>
          <a:effectLst/>
        </p:spPr>
        <p:txBody>
          <a:bodyPr vert="horz" wrap="square" lIns="91440" tIns="45720" rIns="91440" bIns="45720" rtlCol="0" anchor="t" anchorCtr="0">
            <a:noAutofit/>
          </a:bodyPr>
          <a:lstStyle/>
          <a:p>
            <a:pPr marL="11113" marR="0" algn="l" defTabSz="914400" rtl="0" eaLnBrk="1" fontAlgn="auto" latinLnBrk="0" hangingPunct="1">
              <a:lnSpc>
                <a:spcPct val="90000"/>
              </a:lnSpc>
              <a:spcBef>
                <a:spcPct val="0"/>
              </a:spcBef>
              <a:spcAft>
                <a:spcPts val="0"/>
              </a:spcAft>
              <a:buClrTx/>
              <a:buSzTx/>
              <a:buFontTx/>
              <a:buNone/>
            </a:pPr>
            <a:r>
              <a:rPr lang="en-IN" sz="1100" dirty="0">
                <a:solidFill>
                  <a:schemeClr val="tx1">
                    <a:lumMod val="65000"/>
                    <a:lumOff val="35000"/>
                  </a:schemeClr>
                </a:solidFill>
                <a:latin typeface="Times New Roman" panose="02020603050405020304" pitchFamily="18" charset="0"/>
                <a:cs typeface="Times New Roman" panose="02020603050405020304" pitchFamily="18" charset="0"/>
              </a:rPr>
              <a:t>Source: RMI Analysis. </a:t>
            </a:r>
            <a:r>
              <a:rPr lang="en-IN" sz="1100" dirty="0">
                <a:solidFill>
                  <a:schemeClr val="tx1">
                    <a:lumMod val="65000"/>
                    <a:lumOff val="35000"/>
                  </a:schemeClr>
                </a:solidFill>
                <a:latin typeface="Times New Roman" panose="02020603050405020304" pitchFamily="18" charset="0"/>
                <a:cs typeface="Times New Roman" panose="02020603050405020304" pitchFamily="18" charset="0"/>
                <a:hlinkClick r:id="rId6">
                  <a:extLst>
                    <a:ext uri="{A12FA001-AC4F-418D-AE19-62706E023703}">
                      <ahyp:hlinkClr xmlns:ahyp="http://schemas.microsoft.com/office/drawing/2018/hyperlinkcolor" val="tx"/>
                    </a:ext>
                  </a:extLst>
                </a:hlinkClick>
              </a:rPr>
              <a:t>Sailing Towards Net Zero: Unlocking India’s e-fuel corridor potential</a:t>
            </a:r>
            <a:endParaRPr lang="en-IN" sz="1100" dirty="0">
              <a:solidFill>
                <a:schemeClr val="tx1">
                  <a:lumMod val="65000"/>
                  <a:lumOff val="35000"/>
                </a:schemeClr>
              </a:solidFill>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865F06B1-5226-84AC-C801-E5803A7ADD79}"/>
              </a:ext>
            </a:extLst>
          </p:cNvPr>
          <p:cNvPicPr>
            <a:picLocks noChangeAspect="1"/>
          </p:cNvPicPr>
          <p:nvPr/>
        </p:nvPicPr>
        <p:blipFill>
          <a:blip r:embed="rId7"/>
          <a:stretch>
            <a:fillRect/>
          </a:stretch>
        </p:blipFill>
        <p:spPr>
          <a:xfrm>
            <a:off x="376518" y="1697556"/>
            <a:ext cx="9878830" cy="4682208"/>
          </a:xfrm>
          <a:prstGeom prst="rect">
            <a:avLst/>
          </a:prstGeom>
        </p:spPr>
      </p:pic>
      <p:pic>
        <p:nvPicPr>
          <p:cNvPr id="5" name="Picture 4">
            <a:extLst>
              <a:ext uri="{FF2B5EF4-FFF2-40B4-BE49-F238E27FC236}">
                <a16:creationId xmlns:a16="http://schemas.microsoft.com/office/drawing/2014/main" id="{502AAE8A-8100-E0E4-3549-BE6B4BE02DDB}"/>
              </a:ext>
            </a:extLst>
          </p:cNvPr>
          <p:cNvPicPr>
            <a:picLocks noChangeAspect="1"/>
          </p:cNvPicPr>
          <p:nvPr/>
        </p:nvPicPr>
        <p:blipFill>
          <a:blip r:embed="rId8"/>
          <a:stretch>
            <a:fillRect/>
          </a:stretch>
        </p:blipFill>
        <p:spPr>
          <a:xfrm>
            <a:off x="10255348" y="5474863"/>
            <a:ext cx="1760357" cy="750863"/>
          </a:xfrm>
          <a:prstGeom prst="rect">
            <a:avLst/>
          </a:prstGeom>
        </p:spPr>
      </p:pic>
      <p:sp>
        <p:nvSpPr>
          <p:cNvPr id="7" name="TextBox 6">
            <a:extLst>
              <a:ext uri="{FF2B5EF4-FFF2-40B4-BE49-F238E27FC236}">
                <a16:creationId xmlns:a16="http://schemas.microsoft.com/office/drawing/2014/main" id="{5A670116-1097-367E-D826-AABB49C3AFDB}"/>
              </a:ext>
            </a:extLst>
          </p:cNvPr>
          <p:cNvSpPr txBox="1"/>
          <p:nvPr/>
        </p:nvSpPr>
        <p:spPr>
          <a:xfrm>
            <a:off x="376519" y="1128239"/>
            <a:ext cx="11456893" cy="369332"/>
          </a:xfrm>
          <a:prstGeom prst="rect">
            <a:avLst/>
          </a:prstGeom>
          <a:noFill/>
        </p:spPr>
        <p:txBody>
          <a:bodyPr wrap="square">
            <a:spAutoFit/>
          </a:bodyPr>
          <a:lstStyle/>
          <a:p>
            <a:pPr marL="285750" indent="-285750">
              <a:buFont typeface="Arial" panose="020B0604020202020204" pitchFamily="34" charset="0"/>
              <a:buChar char="•"/>
            </a:pPr>
            <a:r>
              <a:rPr lang="en-US" b="1" dirty="0">
                <a:solidFill>
                  <a:schemeClr val="tx2"/>
                </a:solidFill>
                <a:latin typeface="Times New Roman" panose="02020603050405020304" pitchFamily="18" charset="0"/>
                <a:cs typeface="Times New Roman" panose="02020603050405020304" pitchFamily="18" charset="0"/>
              </a:rPr>
              <a:t>Strong IMO incentives can cut shipping costs by up to 27%</a:t>
            </a:r>
            <a:r>
              <a:rPr lang="en-US" dirty="0">
                <a:solidFill>
                  <a:schemeClr val="tx1">
                    <a:lumMod val="65000"/>
                    <a:lumOff val="35000"/>
                  </a:schemeClr>
                </a:solidFill>
                <a:latin typeface="Times New Roman" panose="02020603050405020304" pitchFamily="18" charset="0"/>
                <a:cs typeface="Times New Roman" panose="02020603050405020304" pitchFamily="18" charset="0"/>
              </a:rPr>
              <a:t>, lowering total delivered ammonia cargo cost by ~3%.</a:t>
            </a:r>
          </a:p>
        </p:txBody>
      </p:sp>
    </p:spTree>
    <p:extLst>
      <p:ext uri="{BB962C8B-B14F-4D97-AF65-F5344CB8AC3E}">
        <p14:creationId xmlns:p14="http://schemas.microsoft.com/office/powerpoint/2010/main" val="11588649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D7535-D4DB-DDF4-31B7-7A5D41F651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CBA93A-0812-3C63-375C-A147C79AF16B}"/>
              </a:ext>
            </a:extLst>
          </p:cNvPr>
          <p:cNvSpPr>
            <a:spLocks noGrp="1"/>
          </p:cNvSpPr>
          <p:nvPr>
            <p:ph type="title"/>
          </p:nvPr>
        </p:nvSpPr>
        <p:spPr>
          <a:xfrm>
            <a:off x="367553" y="2380636"/>
            <a:ext cx="11456894" cy="2096727"/>
          </a:xfrm>
        </p:spPr>
        <p:txBody>
          <a:bodyPr>
            <a:noAutofit/>
          </a:bodyPr>
          <a:lstStyle/>
          <a:p>
            <a:r>
              <a:rPr lang="en-US" dirty="0"/>
              <a:t>India’s Next Phase of Growth and Innovation</a:t>
            </a:r>
          </a:p>
        </p:txBody>
      </p:sp>
    </p:spTree>
    <p:extLst>
      <p:ext uri="{BB962C8B-B14F-4D97-AF65-F5344CB8AC3E}">
        <p14:creationId xmlns:p14="http://schemas.microsoft.com/office/powerpoint/2010/main" val="5649332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DDDAB-38CD-B85C-F1DA-303166B4742A}"/>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E7155B7C-BFD5-1810-1690-BAE842C12AE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4" imgH="405" progId="TCLayout.ActiveDocument.1">
                  <p:embed/>
                </p:oleObj>
              </mc:Choice>
              <mc:Fallback>
                <p:oleObj name="think-cell Slide" r:id="rId4" imgW="404" imgH="405" progId="TCLayout.ActiveDocument.1">
                  <p:embed/>
                  <p:pic>
                    <p:nvPicPr>
                      <p:cNvPr id="6" name="think-cell data - do not delete" hidden="1">
                        <a:extLst>
                          <a:ext uri="{FF2B5EF4-FFF2-40B4-BE49-F238E27FC236}">
                            <a16:creationId xmlns:a16="http://schemas.microsoft.com/office/drawing/2014/main" id="{E7155B7C-BFD5-1810-1690-BAE842C12AE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9561CA95-6FE7-4B9B-4E2A-BBA9AC26A923}"/>
              </a:ext>
            </a:extLst>
          </p:cNvPr>
          <p:cNvSpPr>
            <a:spLocks noGrp="1"/>
          </p:cNvSpPr>
          <p:nvPr>
            <p:ph type="title"/>
          </p:nvPr>
        </p:nvSpPr>
        <p:spPr>
          <a:xfrm>
            <a:off x="376518" y="365125"/>
            <a:ext cx="11456894" cy="852193"/>
          </a:xfrm>
        </p:spPr>
        <p:txBody>
          <a:bodyPr vert="horz">
            <a:noAutofit/>
          </a:bodyPr>
          <a:lstStyle/>
          <a:p>
            <a:r>
              <a:rPr lang="en-IN" sz="2800" b="1" noProof="0" dirty="0"/>
              <a:t>India is positioning to lead the global green hydrogen ecosystem, setting the stage for the next wave</a:t>
            </a:r>
          </a:p>
        </p:txBody>
      </p:sp>
      <p:sp>
        <p:nvSpPr>
          <p:cNvPr id="10" name="Slide Number Placeholder 9">
            <a:extLst>
              <a:ext uri="{FF2B5EF4-FFF2-40B4-BE49-F238E27FC236}">
                <a16:creationId xmlns:a16="http://schemas.microsoft.com/office/drawing/2014/main" id="{B11A85C5-1375-A0CF-3B0D-F2CA9C30C999}"/>
              </a:ext>
            </a:extLst>
          </p:cNvPr>
          <p:cNvSpPr>
            <a:spLocks noGrp="1"/>
          </p:cNvSpPr>
          <p:nvPr>
            <p:ph type="sldNum" sz="quarter" idx="12"/>
          </p:nvPr>
        </p:nvSpPr>
        <p:spPr>
          <a:xfrm>
            <a:off x="11495676" y="6337560"/>
            <a:ext cx="484873" cy="365125"/>
          </a:xfrm>
        </p:spPr>
        <p:txBody>
          <a:bodyPr/>
          <a:lstStyle/>
          <a:p>
            <a:fld id="{99226923-5A89-6641-B7F4-F93E4EB9EE48}" type="slidenum">
              <a:rPr lang="en-IN" noProof="0" smtClean="0">
                <a:latin typeface="Times New Roman" panose="02020603050405020304" pitchFamily="18" charset="0"/>
                <a:ea typeface="Roboto" panose="02000000000000000000" pitchFamily="2" charset="0"/>
                <a:cs typeface="Times New Roman" panose="02020603050405020304" pitchFamily="18" charset="0"/>
              </a:rPr>
              <a:pPr/>
              <a:t>27</a:t>
            </a:fld>
            <a:endParaRPr lang="en-IN" noProof="0">
              <a:latin typeface="Times New Roman" panose="02020603050405020304" pitchFamily="18" charset="0"/>
              <a:ea typeface="Roboto" panose="02000000000000000000" pitchFamily="2" charset="0"/>
              <a:cs typeface="Times New Roman" panose="02020603050405020304" pitchFamily="18" charset="0"/>
            </a:endParaRPr>
          </a:p>
        </p:txBody>
      </p:sp>
      <p:sp>
        <p:nvSpPr>
          <p:cNvPr id="8" name="TextBox 7">
            <a:extLst>
              <a:ext uri="{FF2B5EF4-FFF2-40B4-BE49-F238E27FC236}">
                <a16:creationId xmlns:a16="http://schemas.microsoft.com/office/drawing/2014/main" id="{6A549A62-0A65-1770-910F-53E5637CF45B}"/>
              </a:ext>
            </a:extLst>
          </p:cNvPr>
          <p:cNvSpPr txBox="1"/>
          <p:nvPr/>
        </p:nvSpPr>
        <p:spPr>
          <a:xfrm>
            <a:off x="7022590" y="6522714"/>
            <a:ext cx="4792890" cy="334009"/>
          </a:xfrm>
          <a:prstGeom prst="rect">
            <a:avLst/>
          </a:prstGeom>
          <a:noFill/>
          <a:ln>
            <a:noFill/>
          </a:ln>
          <a:effectLst/>
        </p:spPr>
        <p:txBody>
          <a:bodyPr vert="horz" wrap="square" lIns="91440" tIns="45720" rIns="91440" bIns="45720" rtlCol="0" anchor="t" anchorCtr="0">
            <a:noAutofit/>
          </a:bodyPr>
          <a:lstStyle/>
          <a:p>
            <a:pPr marL="11113" marR="0" algn="l" defTabSz="914400" rtl="0" eaLnBrk="1" fontAlgn="auto" latinLnBrk="0" hangingPunct="1">
              <a:lnSpc>
                <a:spcPct val="90000"/>
              </a:lnSpc>
              <a:spcBef>
                <a:spcPct val="0"/>
              </a:spcBef>
              <a:spcAft>
                <a:spcPts val="0"/>
              </a:spcAft>
              <a:buClrTx/>
              <a:buSzTx/>
              <a:buFontTx/>
              <a:buNone/>
            </a:pPr>
            <a:r>
              <a:rPr lang="en-IN" sz="1100" dirty="0">
                <a:solidFill>
                  <a:schemeClr val="tx1">
                    <a:lumMod val="65000"/>
                    <a:lumOff val="35000"/>
                  </a:schemeClr>
                </a:solidFill>
                <a:latin typeface="Times New Roman" panose="02020603050405020304" pitchFamily="18" charset="0"/>
                <a:cs typeface="Times New Roman" panose="02020603050405020304" pitchFamily="18" charset="0"/>
              </a:rPr>
              <a:t>Source: RMI Analysis. RMI Graphic.</a:t>
            </a:r>
          </a:p>
        </p:txBody>
      </p:sp>
      <p:sp>
        <p:nvSpPr>
          <p:cNvPr id="17" name="Rectangle 16">
            <a:extLst>
              <a:ext uri="{FF2B5EF4-FFF2-40B4-BE49-F238E27FC236}">
                <a16:creationId xmlns:a16="http://schemas.microsoft.com/office/drawing/2014/main" id="{8FE555E3-E5A9-49F6-7604-58B556E408AE}"/>
              </a:ext>
            </a:extLst>
          </p:cNvPr>
          <p:cNvSpPr/>
          <p:nvPr/>
        </p:nvSpPr>
        <p:spPr>
          <a:xfrm>
            <a:off x="4372093" y="4508519"/>
            <a:ext cx="4702628" cy="6029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Times New Roman" panose="02020603050405020304" pitchFamily="18" charset="0"/>
              <a:cs typeface="Times New Roman" panose="02020603050405020304" pitchFamily="18" charset="0"/>
            </a:endParaRPr>
          </a:p>
        </p:txBody>
      </p:sp>
      <p:sp>
        <p:nvSpPr>
          <p:cNvPr id="18" name="Rectangle 17">
            <a:extLst>
              <a:ext uri="{FF2B5EF4-FFF2-40B4-BE49-F238E27FC236}">
                <a16:creationId xmlns:a16="http://schemas.microsoft.com/office/drawing/2014/main" id="{C738ED61-3A02-8B6F-8680-20EDEC08A27D}"/>
              </a:ext>
            </a:extLst>
          </p:cNvPr>
          <p:cNvSpPr/>
          <p:nvPr/>
        </p:nvSpPr>
        <p:spPr>
          <a:xfrm>
            <a:off x="5995580" y="5722478"/>
            <a:ext cx="4702628" cy="6029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Times New Roman" panose="02020603050405020304" pitchFamily="18" charset="0"/>
              <a:cs typeface="Times New Roman" panose="02020603050405020304" pitchFamily="18" charset="0"/>
            </a:endParaRPr>
          </a:p>
        </p:txBody>
      </p:sp>
      <p:sp>
        <p:nvSpPr>
          <p:cNvPr id="19" name="Rectangle 18">
            <a:extLst>
              <a:ext uri="{FF2B5EF4-FFF2-40B4-BE49-F238E27FC236}">
                <a16:creationId xmlns:a16="http://schemas.microsoft.com/office/drawing/2014/main" id="{E580C553-E4F4-39E1-A139-36A5BFE06A38}"/>
              </a:ext>
            </a:extLst>
          </p:cNvPr>
          <p:cNvSpPr/>
          <p:nvPr/>
        </p:nvSpPr>
        <p:spPr>
          <a:xfrm>
            <a:off x="839279" y="2169775"/>
            <a:ext cx="4702628" cy="6029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Times New Roman" panose="02020603050405020304" pitchFamily="18" charset="0"/>
              <a:cs typeface="Times New Roman" panose="02020603050405020304" pitchFamily="18" charset="0"/>
            </a:endParaRPr>
          </a:p>
        </p:txBody>
      </p:sp>
      <p:sp>
        <p:nvSpPr>
          <p:cNvPr id="20" name="Rectangle 19">
            <a:extLst>
              <a:ext uri="{FF2B5EF4-FFF2-40B4-BE49-F238E27FC236}">
                <a16:creationId xmlns:a16="http://schemas.microsoft.com/office/drawing/2014/main" id="{5E1ACF2A-4AF9-F39B-D97E-D866BF235CD7}"/>
              </a:ext>
            </a:extLst>
          </p:cNvPr>
          <p:cNvSpPr/>
          <p:nvPr/>
        </p:nvSpPr>
        <p:spPr>
          <a:xfrm>
            <a:off x="2221509" y="3345560"/>
            <a:ext cx="4702628" cy="6029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Times New Roman" panose="02020603050405020304" pitchFamily="18" charset="0"/>
              <a:cs typeface="Times New Roman" panose="02020603050405020304" pitchFamily="18" charset="0"/>
            </a:endParaRPr>
          </a:p>
        </p:txBody>
      </p:sp>
      <p:sp>
        <p:nvSpPr>
          <p:cNvPr id="21" name="Oval 20">
            <a:extLst>
              <a:ext uri="{FF2B5EF4-FFF2-40B4-BE49-F238E27FC236}">
                <a16:creationId xmlns:a16="http://schemas.microsoft.com/office/drawing/2014/main" id="{FA6B894B-BC62-BC5B-F57B-2F9F7F244B4E}"/>
              </a:ext>
            </a:extLst>
          </p:cNvPr>
          <p:cNvSpPr/>
          <p:nvPr/>
        </p:nvSpPr>
        <p:spPr>
          <a:xfrm>
            <a:off x="4069693" y="4520693"/>
            <a:ext cx="604800" cy="602908"/>
          </a:xfrm>
          <a:prstGeom prst="ellipse">
            <a:avLst/>
          </a:prstGeom>
          <a:solidFill>
            <a:schemeClr val="bg1">
              <a:lumMod val="95000"/>
            </a:schemeClr>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Times New Roman" panose="02020603050405020304" pitchFamily="18" charset="0"/>
              <a:cs typeface="Times New Roman" panose="02020603050405020304" pitchFamily="18" charset="0"/>
            </a:endParaRPr>
          </a:p>
        </p:txBody>
      </p:sp>
      <p:sp>
        <p:nvSpPr>
          <p:cNvPr id="22" name="Oval 21">
            <a:extLst>
              <a:ext uri="{FF2B5EF4-FFF2-40B4-BE49-F238E27FC236}">
                <a16:creationId xmlns:a16="http://schemas.microsoft.com/office/drawing/2014/main" id="{C460D5B2-6B46-D549-E4EF-3CB2095A4A49}"/>
              </a:ext>
            </a:extLst>
          </p:cNvPr>
          <p:cNvSpPr/>
          <p:nvPr/>
        </p:nvSpPr>
        <p:spPr>
          <a:xfrm>
            <a:off x="536879" y="2170427"/>
            <a:ext cx="604800" cy="602908"/>
          </a:xfrm>
          <a:prstGeom prst="ellipse">
            <a:avLst/>
          </a:prstGeom>
          <a:solidFill>
            <a:schemeClr val="bg1">
              <a:lumMod val="95000"/>
            </a:schemeClr>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Times New Roman" panose="02020603050405020304" pitchFamily="18" charset="0"/>
              <a:cs typeface="Times New Roman" panose="02020603050405020304" pitchFamily="18" charset="0"/>
            </a:endParaRPr>
          </a:p>
        </p:txBody>
      </p:sp>
      <p:sp>
        <p:nvSpPr>
          <p:cNvPr id="23" name="Oval 22">
            <a:extLst>
              <a:ext uri="{FF2B5EF4-FFF2-40B4-BE49-F238E27FC236}">
                <a16:creationId xmlns:a16="http://schemas.microsoft.com/office/drawing/2014/main" id="{4AA5D9A2-2F4D-91EE-F303-42539B37AC9D}"/>
              </a:ext>
            </a:extLst>
          </p:cNvPr>
          <p:cNvSpPr/>
          <p:nvPr/>
        </p:nvSpPr>
        <p:spPr>
          <a:xfrm>
            <a:off x="1919109" y="3344908"/>
            <a:ext cx="604800" cy="602908"/>
          </a:xfrm>
          <a:prstGeom prst="ellipse">
            <a:avLst/>
          </a:prstGeom>
          <a:solidFill>
            <a:schemeClr val="bg1">
              <a:lumMod val="95000"/>
            </a:schemeClr>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Times New Roman" panose="02020603050405020304" pitchFamily="18" charset="0"/>
              <a:cs typeface="Times New Roman" panose="02020603050405020304" pitchFamily="18" charset="0"/>
            </a:endParaRPr>
          </a:p>
        </p:txBody>
      </p:sp>
      <p:sp>
        <p:nvSpPr>
          <p:cNvPr id="24" name="Oval 23">
            <a:extLst>
              <a:ext uri="{FF2B5EF4-FFF2-40B4-BE49-F238E27FC236}">
                <a16:creationId xmlns:a16="http://schemas.microsoft.com/office/drawing/2014/main" id="{AF6FAEE2-2ED9-52CD-6C08-952D1DD2392B}"/>
              </a:ext>
            </a:extLst>
          </p:cNvPr>
          <p:cNvSpPr/>
          <p:nvPr/>
        </p:nvSpPr>
        <p:spPr>
          <a:xfrm>
            <a:off x="5693180" y="5722478"/>
            <a:ext cx="604800" cy="602908"/>
          </a:xfrm>
          <a:prstGeom prst="ellipse">
            <a:avLst/>
          </a:prstGeom>
          <a:solidFill>
            <a:schemeClr val="bg1">
              <a:lumMod val="95000"/>
            </a:schemeClr>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Times New Roman" panose="02020603050405020304" pitchFamily="18" charset="0"/>
              <a:cs typeface="Times New Roman" panose="02020603050405020304" pitchFamily="18" charset="0"/>
            </a:endParaRPr>
          </a:p>
        </p:txBody>
      </p:sp>
      <p:sp>
        <p:nvSpPr>
          <p:cNvPr id="25" name="TextBox 24">
            <a:extLst>
              <a:ext uri="{FF2B5EF4-FFF2-40B4-BE49-F238E27FC236}">
                <a16:creationId xmlns:a16="http://schemas.microsoft.com/office/drawing/2014/main" id="{69C2BF01-0FDC-DA21-67D6-D1F92EDCE1D9}"/>
              </a:ext>
            </a:extLst>
          </p:cNvPr>
          <p:cNvSpPr txBox="1"/>
          <p:nvPr/>
        </p:nvSpPr>
        <p:spPr>
          <a:xfrm>
            <a:off x="4774027" y="4520693"/>
            <a:ext cx="4300694" cy="602908"/>
          </a:xfrm>
          <a:prstGeom prst="rect">
            <a:avLst/>
          </a:prstGeom>
          <a:noFill/>
          <a:ln>
            <a:noFill/>
          </a:ln>
          <a:effectLst/>
        </p:spPr>
        <p:txBody>
          <a:bodyPr vert="horz" wrap="square" lIns="91440" tIns="45720" rIns="91440" bIns="45720" rtlCol="0" anchor="ctr" anchorCtr="0">
            <a:noAutofit/>
          </a:bodyPr>
          <a:lstStyle/>
          <a:p>
            <a:pPr marL="11113" marR="0" algn="l" defTabSz="914400" rtl="0" eaLnBrk="1" fontAlgn="auto" latinLnBrk="0" hangingPunct="1">
              <a:lnSpc>
                <a:spcPct val="90000"/>
              </a:lnSpc>
              <a:spcBef>
                <a:spcPct val="0"/>
              </a:spcBef>
              <a:spcAft>
                <a:spcPts val="0"/>
              </a:spcAft>
              <a:buClrTx/>
              <a:buSzTx/>
              <a:buFontTx/>
              <a:buNone/>
            </a:pPr>
            <a:r>
              <a:rPr lang="en-US" sz="1600" dirty="0">
                <a:solidFill>
                  <a:schemeClr val="bg1"/>
                </a:solidFill>
                <a:latin typeface="Times New Roman" panose="02020603050405020304" pitchFamily="18" charset="0"/>
                <a:cs typeface="Times New Roman" panose="02020603050405020304" pitchFamily="18" charset="0"/>
              </a:rPr>
              <a:t>Build corridors and clusters to scale up.</a:t>
            </a:r>
          </a:p>
        </p:txBody>
      </p:sp>
      <p:sp>
        <p:nvSpPr>
          <p:cNvPr id="26" name="TextBox 25">
            <a:extLst>
              <a:ext uri="{FF2B5EF4-FFF2-40B4-BE49-F238E27FC236}">
                <a16:creationId xmlns:a16="http://schemas.microsoft.com/office/drawing/2014/main" id="{6306CA54-9896-7867-918D-5FA89A010865}"/>
              </a:ext>
            </a:extLst>
          </p:cNvPr>
          <p:cNvSpPr txBox="1"/>
          <p:nvPr/>
        </p:nvSpPr>
        <p:spPr>
          <a:xfrm>
            <a:off x="1241212" y="2169775"/>
            <a:ext cx="4854787" cy="602908"/>
          </a:xfrm>
          <a:prstGeom prst="rect">
            <a:avLst/>
          </a:prstGeom>
          <a:noFill/>
          <a:ln>
            <a:noFill/>
          </a:ln>
          <a:effectLst/>
        </p:spPr>
        <p:txBody>
          <a:bodyPr vert="horz" wrap="square" lIns="91440" tIns="45720" rIns="91440" bIns="45720" rtlCol="0" anchor="ctr" anchorCtr="0">
            <a:noAutofit/>
          </a:bodyPr>
          <a:lstStyle/>
          <a:p>
            <a:pPr marL="11113" marR="0" algn="l" defTabSz="914400" rtl="0" eaLnBrk="1" fontAlgn="auto" latinLnBrk="0" hangingPunct="1">
              <a:lnSpc>
                <a:spcPct val="90000"/>
              </a:lnSpc>
              <a:spcBef>
                <a:spcPct val="0"/>
              </a:spcBef>
              <a:spcAft>
                <a:spcPts val="0"/>
              </a:spcAft>
              <a:buClrTx/>
              <a:buSzTx/>
              <a:buFontTx/>
              <a:buNone/>
            </a:pPr>
            <a:r>
              <a:rPr lang="en-US" sz="1600" dirty="0">
                <a:solidFill>
                  <a:schemeClr val="bg1"/>
                </a:solidFill>
                <a:latin typeface="Times New Roman" panose="02020603050405020304" pitchFamily="18" charset="0"/>
                <a:cs typeface="Times New Roman" panose="02020603050405020304" pitchFamily="18" charset="0"/>
              </a:rPr>
              <a:t>Focus on fertilizer, refinery, steel, transport sectors.</a:t>
            </a:r>
          </a:p>
        </p:txBody>
      </p:sp>
      <p:sp>
        <p:nvSpPr>
          <p:cNvPr id="27" name="TextBox 26">
            <a:extLst>
              <a:ext uri="{FF2B5EF4-FFF2-40B4-BE49-F238E27FC236}">
                <a16:creationId xmlns:a16="http://schemas.microsoft.com/office/drawing/2014/main" id="{33A2FFD9-0592-1698-F09D-1C6B23724E51}"/>
              </a:ext>
            </a:extLst>
          </p:cNvPr>
          <p:cNvSpPr txBox="1"/>
          <p:nvPr/>
        </p:nvSpPr>
        <p:spPr>
          <a:xfrm>
            <a:off x="6397040" y="5734652"/>
            <a:ext cx="4300694" cy="602908"/>
          </a:xfrm>
          <a:prstGeom prst="rect">
            <a:avLst/>
          </a:prstGeom>
          <a:noFill/>
          <a:ln>
            <a:noFill/>
          </a:ln>
          <a:effectLst/>
        </p:spPr>
        <p:txBody>
          <a:bodyPr vert="horz" wrap="square" lIns="91440" tIns="45720" rIns="91440" bIns="45720" rtlCol="0" anchor="ctr" anchorCtr="0">
            <a:noAutofit/>
          </a:bodyPr>
          <a:lstStyle/>
          <a:p>
            <a:pPr marL="11113" marR="0" algn="l" defTabSz="914400" rtl="0" eaLnBrk="1" fontAlgn="auto" latinLnBrk="0" hangingPunct="1">
              <a:lnSpc>
                <a:spcPct val="90000"/>
              </a:lnSpc>
              <a:spcBef>
                <a:spcPct val="0"/>
              </a:spcBef>
              <a:spcAft>
                <a:spcPts val="0"/>
              </a:spcAft>
              <a:buClrTx/>
              <a:buSzTx/>
              <a:buFontTx/>
              <a:buNone/>
            </a:pPr>
            <a:r>
              <a:rPr lang="en-US" sz="1600" dirty="0">
                <a:solidFill>
                  <a:schemeClr val="bg1"/>
                </a:solidFill>
                <a:latin typeface="Times New Roman" panose="02020603050405020304" pitchFamily="18" charset="0"/>
                <a:cs typeface="Times New Roman" panose="02020603050405020304" pitchFamily="18" charset="0"/>
              </a:rPr>
              <a:t>Promote green shipping corridors for trade.</a:t>
            </a:r>
          </a:p>
        </p:txBody>
      </p:sp>
      <p:sp>
        <p:nvSpPr>
          <p:cNvPr id="28" name="TextBox 27">
            <a:extLst>
              <a:ext uri="{FF2B5EF4-FFF2-40B4-BE49-F238E27FC236}">
                <a16:creationId xmlns:a16="http://schemas.microsoft.com/office/drawing/2014/main" id="{1D0AC771-7651-9DF4-F1DF-BB317F3BA769}"/>
              </a:ext>
            </a:extLst>
          </p:cNvPr>
          <p:cNvSpPr txBox="1"/>
          <p:nvPr/>
        </p:nvSpPr>
        <p:spPr>
          <a:xfrm>
            <a:off x="2623916" y="3344908"/>
            <a:ext cx="4300221" cy="602908"/>
          </a:xfrm>
          <a:prstGeom prst="rect">
            <a:avLst/>
          </a:prstGeom>
          <a:noFill/>
          <a:ln>
            <a:noFill/>
          </a:ln>
          <a:effectLst/>
        </p:spPr>
        <p:txBody>
          <a:bodyPr vert="horz" wrap="square" lIns="91440" tIns="45720" rIns="91440" bIns="45720" rtlCol="0" anchor="ctr" anchorCtr="0">
            <a:noAutofit/>
          </a:bodyPr>
          <a:lstStyle/>
          <a:p>
            <a:pPr marL="11113" marR="0" algn="l" defTabSz="914400" rtl="0" eaLnBrk="1" fontAlgn="auto" latinLnBrk="0" hangingPunct="1">
              <a:lnSpc>
                <a:spcPct val="90000"/>
              </a:lnSpc>
              <a:spcBef>
                <a:spcPct val="0"/>
              </a:spcBef>
              <a:spcAft>
                <a:spcPts val="0"/>
              </a:spcAft>
              <a:buClrTx/>
              <a:buSzTx/>
              <a:buFontTx/>
              <a:buNone/>
            </a:pPr>
            <a:r>
              <a:rPr lang="en-US" sz="1600" dirty="0">
                <a:solidFill>
                  <a:schemeClr val="bg1"/>
                </a:solidFill>
                <a:latin typeface="Times New Roman" panose="02020603050405020304" pitchFamily="18" charset="0"/>
                <a:cs typeface="Times New Roman" panose="02020603050405020304" pitchFamily="18" charset="0"/>
              </a:rPr>
              <a:t>Enable first-of-its-kind commercial projects.</a:t>
            </a:r>
          </a:p>
        </p:txBody>
      </p:sp>
      <p:pic>
        <p:nvPicPr>
          <p:cNvPr id="29" name="Picture 28">
            <a:extLst>
              <a:ext uri="{FF2B5EF4-FFF2-40B4-BE49-F238E27FC236}">
                <a16:creationId xmlns:a16="http://schemas.microsoft.com/office/drawing/2014/main" id="{2D6FCD24-2843-A0FE-51FC-CBAF91C36E69}"/>
              </a:ext>
            </a:extLst>
          </p:cNvPr>
          <p:cNvPicPr>
            <a:picLocks noChangeAspect="1"/>
          </p:cNvPicPr>
          <p:nvPr/>
        </p:nvPicPr>
        <p:blipFill>
          <a:blip r:embed="rId6"/>
          <a:stretch>
            <a:fillRect/>
          </a:stretch>
        </p:blipFill>
        <p:spPr>
          <a:xfrm>
            <a:off x="4174093" y="4611973"/>
            <a:ext cx="396000" cy="396000"/>
          </a:xfrm>
          <a:prstGeom prst="rect">
            <a:avLst/>
          </a:prstGeom>
        </p:spPr>
      </p:pic>
      <p:pic>
        <p:nvPicPr>
          <p:cNvPr id="30" name="Picture 29">
            <a:extLst>
              <a:ext uri="{FF2B5EF4-FFF2-40B4-BE49-F238E27FC236}">
                <a16:creationId xmlns:a16="http://schemas.microsoft.com/office/drawing/2014/main" id="{53C2C587-B3F6-CA3D-4071-EB3C04DFD455}"/>
              </a:ext>
            </a:extLst>
          </p:cNvPr>
          <p:cNvPicPr>
            <a:picLocks noChangeAspect="1"/>
          </p:cNvPicPr>
          <p:nvPr/>
        </p:nvPicPr>
        <p:blipFill>
          <a:blip r:embed="rId7"/>
          <a:stretch>
            <a:fillRect/>
          </a:stretch>
        </p:blipFill>
        <p:spPr>
          <a:xfrm>
            <a:off x="641279" y="2273229"/>
            <a:ext cx="396000" cy="396000"/>
          </a:xfrm>
          <a:prstGeom prst="rect">
            <a:avLst/>
          </a:prstGeom>
        </p:spPr>
      </p:pic>
      <p:pic>
        <p:nvPicPr>
          <p:cNvPr id="31" name="Picture 30">
            <a:extLst>
              <a:ext uri="{FF2B5EF4-FFF2-40B4-BE49-F238E27FC236}">
                <a16:creationId xmlns:a16="http://schemas.microsoft.com/office/drawing/2014/main" id="{57D578AD-5BB0-1293-D96A-00EDC2DE10C7}"/>
              </a:ext>
            </a:extLst>
          </p:cNvPr>
          <p:cNvPicPr>
            <a:picLocks noChangeAspect="1"/>
          </p:cNvPicPr>
          <p:nvPr/>
        </p:nvPicPr>
        <p:blipFill>
          <a:blip r:embed="rId8"/>
          <a:stretch>
            <a:fillRect/>
          </a:stretch>
        </p:blipFill>
        <p:spPr>
          <a:xfrm>
            <a:off x="5797580" y="5825932"/>
            <a:ext cx="396000" cy="396000"/>
          </a:xfrm>
          <a:prstGeom prst="rect">
            <a:avLst/>
          </a:prstGeom>
        </p:spPr>
      </p:pic>
      <p:pic>
        <p:nvPicPr>
          <p:cNvPr id="32" name="Picture 31">
            <a:extLst>
              <a:ext uri="{FF2B5EF4-FFF2-40B4-BE49-F238E27FC236}">
                <a16:creationId xmlns:a16="http://schemas.microsoft.com/office/drawing/2014/main" id="{7D5F248B-D756-A66B-3278-243490042F3D}"/>
              </a:ext>
            </a:extLst>
          </p:cNvPr>
          <p:cNvPicPr>
            <a:picLocks noChangeAspect="1"/>
          </p:cNvPicPr>
          <p:nvPr/>
        </p:nvPicPr>
        <p:blipFill>
          <a:blip r:embed="rId9"/>
          <a:stretch>
            <a:fillRect/>
          </a:stretch>
        </p:blipFill>
        <p:spPr>
          <a:xfrm>
            <a:off x="2023035" y="3448362"/>
            <a:ext cx="396000" cy="396000"/>
          </a:xfrm>
          <a:prstGeom prst="rect">
            <a:avLst/>
          </a:prstGeom>
        </p:spPr>
      </p:pic>
    </p:spTree>
    <p:extLst>
      <p:ext uri="{BB962C8B-B14F-4D97-AF65-F5344CB8AC3E}">
        <p14:creationId xmlns:p14="http://schemas.microsoft.com/office/powerpoint/2010/main" val="33419202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E793118-20EC-8B59-153D-18AE1CEC159F}"/>
              </a:ext>
            </a:extLst>
          </p:cNvPr>
          <p:cNvSpPr>
            <a:spLocks noGrp="1"/>
          </p:cNvSpPr>
          <p:nvPr>
            <p:ph type="title"/>
          </p:nvPr>
        </p:nvSpPr>
        <p:spPr>
          <a:xfrm>
            <a:off x="295422" y="1758461"/>
            <a:ext cx="11310423" cy="3001107"/>
          </a:xfrm>
        </p:spPr>
        <p:txBody>
          <a:bodyPr/>
          <a:lstStyle/>
          <a:p>
            <a:r>
              <a:rPr lang="en-US" dirty="0"/>
              <a:t>Thank you.</a:t>
            </a:r>
          </a:p>
        </p:txBody>
      </p:sp>
    </p:spTree>
    <p:extLst>
      <p:ext uri="{BB962C8B-B14F-4D97-AF65-F5344CB8AC3E}">
        <p14:creationId xmlns:p14="http://schemas.microsoft.com/office/powerpoint/2010/main" val="322791159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RMI">
      <a:dk1>
        <a:srgbClr val="000000"/>
      </a:dk1>
      <a:lt1>
        <a:srgbClr val="FFFFFF"/>
      </a:lt1>
      <a:dk2>
        <a:srgbClr val="003B63"/>
      </a:dk2>
      <a:lt2>
        <a:srgbClr val="FFFFFF"/>
      </a:lt2>
      <a:accent1>
        <a:srgbClr val="45CFCC"/>
      </a:accent1>
      <a:accent2>
        <a:srgbClr val="003A62"/>
      </a:accent2>
      <a:accent3>
        <a:srgbClr val="00CC66"/>
      </a:accent3>
      <a:accent4>
        <a:srgbClr val="828AA3"/>
      </a:accent4>
      <a:accent5>
        <a:srgbClr val="F7E545"/>
      </a:accent5>
      <a:accent6>
        <a:srgbClr val="FF3B20"/>
      </a:accent6>
      <a:hlink>
        <a:srgbClr val="45CFCC"/>
      </a:hlink>
      <a:folHlink>
        <a:srgbClr val="00CC66"/>
      </a:folHlink>
    </a:clrScheme>
    <a:fontScheme name="Tw Cen MT">
      <a:maj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MD_slide-deck_template" id="{09FBFA2F-46D3-1043-AA04-47FC8AD0D91D}" vid="{DC3BFADB-5276-2E4C-A2FA-DE0D5E6882A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Project_Document" ma:contentTypeID="0x010100510ED7DDF0B7174EA8E5395FB52A0653006537B3BA818CC34AAA8979CC5C65F101" ma:contentTypeVersion="3" ma:contentTypeDescription="Content Type for document libraries on Project sites" ma:contentTypeScope="" ma:versionID="c80200ee34a6969dddfcce99dbc25cc6">
  <xsd:schema xmlns:xsd="http://www.w3.org/2001/XMLSchema" xmlns:xs="http://www.w3.org/2001/XMLSchema" xmlns:p="http://schemas.microsoft.com/office/2006/metadata/properties" xmlns:ns2="a1df9832-fa29-4d0b-8301-c5ccf72ca850" targetNamespace="http://schemas.microsoft.com/office/2006/metadata/properties" ma:root="true" ma:fieldsID="a7868db926f90b05098700b93452d37d" ns2:_="">
    <xsd:import namespace="a1df9832-fa29-4d0b-8301-c5ccf72ca850"/>
    <xsd:element name="properties">
      <xsd:complexType>
        <xsd:sequence>
          <xsd:element name="documentManagement">
            <xsd:complexType>
              <xsd:all>
                <xsd:element ref="ns2:e8144e7327f648c595f8fe404acef197" minOccurs="0"/>
                <xsd:element ref="ns2:TaxCatchAll" minOccurs="0"/>
                <xsd:element ref="ns2:TaxCatchAllLabel" minOccurs="0"/>
                <xsd:element ref="ns2:m2d3b84e453a41b493d2f8293d453bfc" minOccurs="0"/>
                <xsd:element ref="ns2:o811e3c0c0214fc6bb33522f4837a579" minOccurs="0"/>
                <xsd:element ref="ns2:Project" minOccurs="0"/>
                <xsd:element ref="ns2:n48685bf95bc4b8fa4aa6bfb34ecb222" minOccurs="0"/>
                <xsd:element ref="ns2:eda3356070224fe59cf39745c882f8c6" minOccurs="0"/>
                <xsd:element ref="ns2:m26e38606aa543cb981614fc6d49280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df9832-fa29-4d0b-8301-c5ccf72ca850" elementFormDefault="qualified">
    <xsd:import namespace="http://schemas.microsoft.com/office/2006/documentManagement/types"/>
    <xsd:import namespace="http://schemas.microsoft.com/office/infopath/2007/PartnerControls"/>
    <xsd:element name="e8144e7327f648c595f8fe404acef197" ma:index="8" nillable="true" ma:taxonomy="true" ma:internalName="e8144e7327f648c595f8fe404acef197" ma:taxonomyFieldName="Document_x0020_Status" ma:displayName="Document Status" ma:default="1;#Draft|1196e416-c1e2-46e4-892a-39f21fb650b4" ma:fieldId="{e8144e73-27f6-48c5-95f8-fe404acef197}" ma:sspId="78ca830c-a034-4168-b956-d7763e68b615" ma:termSetId="d65b1371-216a-449b-be5c-ac755384594b"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993d1781-19f0-4104-9c18-316b8bb4c355}" ma:internalName="TaxCatchAll" ma:showField="CatchAllData" ma:web="60027fdb-955b-4958-a531-445801dcf201">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993d1781-19f0-4104-9c18-316b8bb4c355}" ma:internalName="TaxCatchAllLabel" ma:readOnly="true" ma:showField="CatchAllDataLabel" ma:web="60027fdb-955b-4958-a531-445801dcf201">
      <xsd:complexType>
        <xsd:complexContent>
          <xsd:extension base="dms:MultiChoiceLookup">
            <xsd:sequence>
              <xsd:element name="Value" type="dms:Lookup" maxOccurs="unbounded" minOccurs="0" nillable="true"/>
            </xsd:sequence>
          </xsd:extension>
        </xsd:complexContent>
      </xsd:complexType>
    </xsd:element>
    <xsd:element name="m2d3b84e453a41b493d2f8293d453bfc" ma:index="12" nillable="true" ma:taxonomy="true" ma:internalName="m2d3b84e453a41b493d2f8293d453bfc" ma:taxonomyFieldName="Countries_x0020_Impacted" ma:displayName="Countries Impacted" ma:default="3;#India|cb6b0d98-0935-4ff3-80f8-982a916c3564" ma:fieldId="{62d3b84e-453a-41b4-93d2-f8293d453bfc}" ma:sspId="78ca830c-a034-4168-b956-d7763e68b615" ma:termSetId="e1c3647c-981b-42b1-93b5-578d8c5389fd" ma:anchorId="00000000-0000-0000-0000-000000000000" ma:open="false" ma:isKeyword="false">
      <xsd:complexType>
        <xsd:sequence>
          <xsd:element ref="pc:Terms" minOccurs="0" maxOccurs="1"/>
        </xsd:sequence>
      </xsd:complexType>
    </xsd:element>
    <xsd:element name="o811e3c0c0214fc6bb33522f4837a579" ma:index="14" nillable="true" ma:taxonomy="true" ma:internalName="o811e3c0c0214fc6bb33522f4837a579" ma:taxonomyFieldName="Legal_x0020_Designation" ma:displayName="Legal Designation" ma:default="2;#Restricted - Internal use only|16e0e62b-45fc-43f2-9316-8e87a381ed63" ma:fieldId="{8811e3c0-c021-4fc6-bb33-522f4837a579}" ma:sspId="78ca830c-a034-4168-b956-d7763e68b615" ma:termSetId="d7cab2b2-b4f8-46a9-89b2-4eecb42d47ca" ma:anchorId="00000000-0000-0000-0000-000000000000" ma:open="false" ma:isKeyword="false">
      <xsd:complexType>
        <xsd:sequence>
          <xsd:element ref="pc:Terms" minOccurs="0" maxOccurs="1"/>
        </xsd:sequence>
      </xsd:complexType>
    </xsd:element>
    <xsd:element name="Project" ma:index="16" nillable="true" ma:displayName="Project" ma:default="" ma:internalName="Project">
      <xsd:simpleType>
        <xsd:restriction base="dms:Text">
          <xsd:maxLength value="255"/>
        </xsd:restriction>
      </xsd:simpleType>
    </xsd:element>
    <xsd:element name="n48685bf95bc4b8fa4aa6bfb34ecb222" ma:index="17" nillable="true" ma:taxonomy="true" ma:internalName="n48685bf95bc4b8fa4aa6bfb34ecb222" ma:taxonomyFieldName="Program" ma:displayName="Program" ma:default="4;#India|db7e5eeb-ad6d-4ccd-94b2-808879e89672" ma:fieldId="{748685bf-95bc-4b8f-a4aa-6bfb34ecb222}" ma:sspId="78ca830c-a034-4168-b956-d7763e68b615" ma:termSetId="fb5b2e61-77ad-482a-9c70-531e7aa7f77d" ma:anchorId="00000000-0000-0000-0000-000000000000" ma:open="false" ma:isKeyword="false">
      <xsd:complexType>
        <xsd:sequence>
          <xsd:element ref="pc:Terms" minOccurs="0" maxOccurs="1"/>
        </xsd:sequence>
      </xsd:complexType>
    </xsd:element>
    <xsd:element name="eda3356070224fe59cf39745c882f8c6" ma:index="19" nillable="true" ma:taxonomy="true" ma:internalName="eda3356070224fe59cf39745c882f8c6" ma:taxonomyFieldName="Initiative" ma:displayName="Initiative" ma:default="" ma:fieldId="{eda33560-7022-4fe5-9cf3-9745c882f8c6}" ma:sspId="78ca830c-a034-4168-b956-d7763e68b615" ma:termSetId="903b7f5a-2ae5-4e42-8208-77428af6ee1e" ma:anchorId="00000000-0000-0000-0000-000000000000" ma:open="false" ma:isKeyword="false">
      <xsd:complexType>
        <xsd:sequence>
          <xsd:element ref="pc:Terms" minOccurs="0" maxOccurs="1"/>
        </xsd:sequence>
      </xsd:complexType>
    </xsd:element>
    <xsd:element name="m26e38606aa543cb981614fc6d49280d" ma:index="21" nillable="true" ma:taxonomy="true" ma:internalName="m26e38606aa543cb981614fc6d49280d" ma:taxonomyFieldName="Technology" ma:displayName="Technology" ma:default="5;#Energy Efficiency - Building|31d34ec1-509c-4632-aa9e-770ac4d402a8" ma:fieldId="{626e3860-6aa5-43cb-9816-14fc6d49280d}" ma:sspId="78ca830c-a034-4168-b956-d7763e68b615" ma:termSetId="fb0d05d2-464d-47d8-b8c5-88e37d853ee5"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78ca830c-a034-4168-b956-d7763e68b615" ContentTypeId="0x010100510ED7DDF0B7174EA8E5395FB52A0653" PreviousValue="false"/>
</file>

<file path=customXml/item3.xml><?xml version="1.0" encoding="utf-8"?>
<p:properties xmlns:p="http://schemas.microsoft.com/office/2006/metadata/properties" xmlns:xsi="http://www.w3.org/2001/XMLSchema-instance" xmlns:pc="http://schemas.microsoft.com/office/infopath/2007/PartnerControls">
  <documentManagement>
    <TaxCatchAll xmlns="a1df9832-fa29-4d0b-8301-c5ccf72ca850">
      <Value>3</Value>
      <Value>38</Value>
      <Value>7</Value>
    </TaxCatchAll>
    <m26e38606aa543cb981614fc6d49280d xmlns="a1df9832-fa29-4d0b-8301-c5ccf72ca850">
      <Terms xmlns="http://schemas.microsoft.com/office/infopath/2007/PartnerControls">
        <TermInfo xmlns="http://schemas.microsoft.com/office/infopath/2007/PartnerControls">
          <TermName xmlns="http://schemas.microsoft.com/office/infopath/2007/PartnerControls">Green Steel</TermName>
          <TermId xmlns="http://schemas.microsoft.com/office/infopath/2007/PartnerControls">db46dc8b-e3a4-49bc-8dc1-5fd703d33bb2</TermId>
        </TermInfo>
      </Terms>
    </m26e38606aa543cb981614fc6d49280d>
    <n48685bf95bc4b8fa4aa6bfb34ecb222 xmlns="a1df9832-fa29-4d0b-8301-c5ccf72ca850">
      <Terms xmlns="http://schemas.microsoft.com/office/infopath/2007/PartnerControls"/>
    </n48685bf95bc4b8fa4aa6bfb34ecb222>
    <eda3356070224fe59cf39745c882f8c6 xmlns="a1df9832-fa29-4d0b-8301-c5ccf72ca850">
      <Terms xmlns="http://schemas.microsoft.com/office/infopath/2007/PartnerControls">
        <TermInfo xmlns="http://schemas.microsoft.com/office/infopath/2007/PartnerControls">
          <TermName xmlns="http://schemas.microsoft.com/office/infopath/2007/PartnerControls">IN - India</TermName>
          <TermId xmlns="http://schemas.microsoft.com/office/infopath/2007/PartnerControls">a96498ed-dc2c-45b2-b33c-2a1362f999b1</TermId>
        </TermInfo>
      </Terms>
    </eda3356070224fe59cf39745c882f8c6>
    <e8144e7327f648c595f8fe404acef197 xmlns="a1df9832-fa29-4d0b-8301-c5ccf72ca850">
      <Terms xmlns="http://schemas.microsoft.com/office/infopath/2007/PartnerControls"/>
    </e8144e7327f648c595f8fe404acef197>
    <o811e3c0c0214fc6bb33522f4837a579 xmlns="a1df9832-fa29-4d0b-8301-c5ccf72ca850">
      <Terms xmlns="http://schemas.microsoft.com/office/infopath/2007/PartnerControls"/>
    </o811e3c0c0214fc6bb33522f4837a579>
    <Project xmlns="a1df9832-fa29-4d0b-8301-c5ccf72ca850" xsi:nil="true"/>
    <m2d3b84e453a41b493d2f8293d453bfc xmlns="a1df9832-fa29-4d0b-8301-c5ccf72ca850">
      <Terms xmlns="http://schemas.microsoft.com/office/infopath/2007/PartnerControls">
        <TermInfo xmlns="http://schemas.microsoft.com/office/infopath/2007/PartnerControls">
          <TermName xmlns="http://schemas.microsoft.com/office/infopath/2007/PartnerControls">India</TermName>
          <TermId xmlns="http://schemas.microsoft.com/office/infopath/2007/PartnerControls">cb6b0d98-0935-4ff3-80f8-982a916c3564</TermId>
        </TermInfo>
      </Terms>
    </m2d3b84e453a41b493d2f8293d453bfc>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4C31DBF-26BF-449E-9FB1-32A1DF7EC0BE}">
  <ds:schemaRefs>
    <ds:schemaRef ds:uri="a1df9832-fa29-4d0b-8301-c5ccf72ca85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2.xml><?xml version="1.0" encoding="utf-8"?>
<ds:datastoreItem xmlns:ds="http://schemas.openxmlformats.org/officeDocument/2006/customXml" ds:itemID="{DE7000D8-DB25-4082-82B5-867223D91BA7}">
  <ds:schemaRefs>
    <ds:schemaRef ds:uri="Microsoft.SharePoint.Taxonomy.ContentTypeSync"/>
  </ds:schemaRefs>
</ds:datastoreItem>
</file>

<file path=customXml/itemProps3.xml><?xml version="1.0" encoding="utf-8"?>
<ds:datastoreItem xmlns:ds="http://schemas.openxmlformats.org/officeDocument/2006/customXml" ds:itemID="{B3939EFC-8B04-4DF9-A1A8-87C9FB2A91EE}">
  <ds:schemaRefs>
    <ds:schemaRef ds:uri="http://purl.org/dc/elements/1.1/"/>
    <ds:schemaRef ds:uri="a1df9832-fa29-4d0b-8301-c5ccf72ca850"/>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schemas.microsoft.com/office/2006/metadata/properties"/>
    <ds:schemaRef ds:uri="http://www.w3.org/XML/1998/namespace"/>
  </ds:schemaRefs>
</ds:datastoreItem>
</file>

<file path=customXml/itemProps4.xml><?xml version="1.0" encoding="utf-8"?>
<ds:datastoreItem xmlns:ds="http://schemas.openxmlformats.org/officeDocument/2006/customXml" ds:itemID="{572E6429-0A20-422A-8DD2-35FBC791C6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2193</TotalTime>
  <Words>2102</Words>
  <Application>Microsoft Office PowerPoint</Application>
  <PresentationFormat>Widescreen</PresentationFormat>
  <Paragraphs>331</Paragraphs>
  <Slides>28</Slides>
  <Notes>20</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40" baseType="lpstr">
      <vt:lpstr>Arial</vt:lpstr>
      <vt:lpstr>Arial Rounded MT Bold</vt:lpstr>
      <vt:lpstr>Calibri</vt:lpstr>
      <vt:lpstr>Merriweather Sans</vt:lpstr>
      <vt:lpstr>Roboto</vt:lpstr>
      <vt:lpstr>Roboto Medium</vt:lpstr>
      <vt:lpstr>Source Sans Pro</vt:lpstr>
      <vt:lpstr>Source Sans Pro Light</vt:lpstr>
      <vt:lpstr>Source Sans Pro Semibold</vt:lpstr>
      <vt:lpstr>Times New Roman</vt:lpstr>
      <vt:lpstr>Office Theme</vt:lpstr>
      <vt:lpstr>think-cell Slide</vt:lpstr>
      <vt:lpstr>Green Hydrogen in India  Unlocking Potential Amid Global Headwinds</vt:lpstr>
      <vt:lpstr>Agenda</vt:lpstr>
      <vt:lpstr>India’s Advantage: Low-Cost Renewables, Global Partnerships</vt:lpstr>
      <vt:lpstr>Green hydrogen is strengthening India's energy security and global competitiveness</vt:lpstr>
      <vt:lpstr>National Green Hydrogen Mission is building the foundation for scale</vt:lpstr>
      <vt:lpstr>Driving Innovation Through Strategic R&amp;D Investments</vt:lpstr>
      <vt:lpstr>Hydrogen Valleys: Building Integrated Regional Ecosystems</vt:lpstr>
      <vt:lpstr>Piloting First-of-Its-Kind Applications Across Sectors</vt:lpstr>
      <vt:lpstr>Market Realignment: India’s Strategic Edge in a Changing Global Landscape</vt:lpstr>
      <vt:lpstr>Green hydrogen moves toward strategic focus with global market recalibration</vt:lpstr>
      <vt:lpstr>India has a strategic edge in a recalibrating market</vt:lpstr>
      <vt:lpstr>India’s green hydrogen advantage is based on its renewable resource availability and production cost</vt:lpstr>
      <vt:lpstr>SECI bids are 35–50% lower than global auction prices, confirming India’s cost edge.</vt:lpstr>
      <vt:lpstr>Early Projects Anchored in Emerging Markets</vt:lpstr>
      <vt:lpstr>As costs decline, green hydrogen demand could reach ~5 MMT by 2030, expanding use across industries.</vt:lpstr>
      <vt:lpstr>India can serve European and South Asian markets with one of the world’s most competitive green ammonia prices.</vt:lpstr>
      <vt:lpstr>India poised to connect global demand through green hydrogen corridors</vt:lpstr>
      <vt:lpstr>Enablers: Path from Potential to Scale</vt:lpstr>
      <vt:lpstr>Realising India’s potential requires four enablers for scale</vt:lpstr>
      <vt:lpstr>Scaling port-based hubs drives cost efficiency and competitiveness</vt:lpstr>
      <vt:lpstr>Trade depends on cross-country standards and certification alignment</vt:lpstr>
      <vt:lpstr>Shipping and Trade Corridors: Extending India’s Green Reach</vt:lpstr>
      <vt:lpstr>Shipping corridors can unlock scale and global cooperation</vt:lpstr>
      <vt:lpstr>Green fuel shipping remains costly; policy alignment key to parity</vt:lpstr>
      <vt:lpstr>IMO policy incentives can lower delivered e-fuel costs</vt:lpstr>
      <vt:lpstr>India’s Next Phase of Growth and Innovation</vt:lpstr>
      <vt:lpstr>India is positioning to lead the global green hydrogen ecosystem, setting the stage for the next wave</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Ankur Malyan</dc:creator>
  <cp:keywords/>
  <dc:description/>
  <cp:lastModifiedBy>Mathew Joseph</cp:lastModifiedBy>
  <cp:revision>6</cp:revision>
  <cp:lastPrinted>2025-11-10T14:37:29Z</cp:lastPrinted>
  <dcterms:created xsi:type="dcterms:W3CDTF">2025-10-24T17:12:27Z</dcterms:created>
  <dcterms:modified xsi:type="dcterms:W3CDTF">2025-11-10T14:37:58Z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20100</vt:r8>
  </property>
  <property fmtid="{D5CDD505-2E9C-101B-9397-08002B2CF9AE}" pid="3" name="xd_Signature">
    <vt:bool>false</vt:bool>
  </property>
  <property fmtid="{D5CDD505-2E9C-101B-9397-08002B2CF9AE}" pid="4" name="xd_ProgID">
    <vt:lpwstr/>
  </property>
  <property fmtid="{D5CDD505-2E9C-101B-9397-08002B2CF9AE}" pid="5" name="TriggerFlowInfo">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Status">
    <vt:lpwstr/>
  </property>
  <property fmtid="{D5CDD505-2E9C-101B-9397-08002B2CF9AE}" pid="10" name="Program">
    <vt:lpwstr/>
  </property>
  <property fmtid="{D5CDD505-2E9C-101B-9397-08002B2CF9AE}" pid="11" name="MediaServiceImageTags">
    <vt:lpwstr/>
  </property>
  <property fmtid="{D5CDD505-2E9C-101B-9397-08002B2CF9AE}" pid="12" name="Document Status">
    <vt:lpwstr/>
  </property>
  <property fmtid="{D5CDD505-2E9C-101B-9397-08002B2CF9AE}" pid="13" name="Technology">
    <vt:lpwstr>38;#Green Steel|db46dc8b-e3a4-49bc-8dc1-5fd703d33bb2</vt:lpwstr>
  </property>
  <property fmtid="{D5CDD505-2E9C-101B-9397-08002B2CF9AE}" pid="14" name="Legal Designation">
    <vt:lpwstr/>
  </property>
  <property fmtid="{D5CDD505-2E9C-101B-9397-08002B2CF9AE}" pid="15" name="lcf76f155ced4ddcb4097134ff3c332f">
    <vt:lpwstr/>
  </property>
  <property fmtid="{D5CDD505-2E9C-101B-9397-08002B2CF9AE}" pid="16" name="Initiative">
    <vt:lpwstr>7;#IN - India|a96498ed-dc2c-45b2-b33c-2a1362f999b1</vt:lpwstr>
  </property>
  <property fmtid="{D5CDD505-2E9C-101B-9397-08002B2CF9AE}" pid="17" name="Countries Impacted">
    <vt:lpwstr>3;#India|cb6b0d98-0935-4ff3-80f8-982a916c3564</vt:lpwstr>
  </property>
  <property fmtid="{D5CDD505-2E9C-101B-9397-08002B2CF9AE}" pid="18" name="ContentTypeId">
    <vt:lpwstr>0x010100510ED7DDF0B7174EA8E5395FB52A0653006537B3BA818CC34AAA8979CC5C65F101</vt:lpwstr>
  </property>
  <property fmtid="{D5CDD505-2E9C-101B-9397-08002B2CF9AE}" pid="19" name="Client Partner">
    <vt:lpwstr/>
  </property>
  <property fmtid="{D5CDD505-2E9C-101B-9397-08002B2CF9AE}" pid="20" name="TaxKeyword">
    <vt:lpwstr/>
  </property>
  <property fmtid="{D5CDD505-2E9C-101B-9397-08002B2CF9AE}" pid="21" name="Geography">
    <vt:lpwstr>10;#India|cb6b0d98-0935-4ff3-80f8-982a916c3564</vt:lpwstr>
  </property>
  <property fmtid="{D5CDD505-2E9C-101B-9397-08002B2CF9AE}" pid="22" name="o811e3c0c0214fc6bb33522f4837a579">
    <vt:lpwstr/>
  </property>
  <property fmtid="{D5CDD505-2E9C-101B-9397-08002B2CF9AE}" pid="23" name="Document_x0020_Status0">
    <vt:lpwstr/>
  </property>
  <property fmtid="{D5CDD505-2E9C-101B-9397-08002B2CF9AE}" pid="24" name="j91be832ac01449e9170b9d7d51597d1">
    <vt:lpwstr>Draft|1196e416-c1e2-46e4-892a-39f21fb650b4</vt:lpwstr>
  </property>
  <property fmtid="{D5CDD505-2E9C-101B-9397-08002B2CF9AE}" pid="25" name="l9283ed5dc164381a5df9e58c4c717b4">
    <vt:lpwstr/>
  </property>
  <property fmtid="{D5CDD505-2E9C-101B-9397-08002B2CF9AE}" pid="26" name="m2d3b84e453a41b493d2f8293d453bfc">
    <vt:lpwstr>India|cb6b0d98-0935-4ff3-80f8-982a916c3564</vt:lpwstr>
  </property>
  <property fmtid="{D5CDD505-2E9C-101B-9397-08002B2CF9AE}" pid="27" name="Foundation">
    <vt:lpwstr/>
  </property>
  <property fmtid="{D5CDD505-2E9C-101B-9397-08002B2CF9AE}" pid="28" name="Legal_x0020_Designation0">
    <vt:lpwstr/>
  </property>
  <property fmtid="{D5CDD505-2E9C-101B-9397-08002B2CF9AE}" pid="29" name="gbe81e94002d43d48f8738c79a7ce360">
    <vt:lpwstr>Confidential - project team use only|54d3cecb-33d6-4e58-8a62-4705f8ce86d9</vt:lpwstr>
  </property>
  <property fmtid="{D5CDD505-2E9C-101B-9397-08002B2CF9AE}" pid="30" name="e8144e7327f648c595f8fe404acef197">
    <vt:lpwstr/>
  </property>
  <property fmtid="{D5CDD505-2E9C-101B-9397-08002B2CF9AE}" pid="31" name="Industry">
    <vt:lpwstr/>
  </property>
  <property fmtid="{D5CDD505-2E9C-101B-9397-08002B2CF9AE}" pid="32" name="Legal Designation0">
    <vt:lpwstr/>
  </property>
  <property fmtid="{D5CDD505-2E9C-101B-9397-08002B2CF9AE}" pid="33" name="Document Status0">
    <vt:lpwstr/>
  </property>
  <property fmtid="{D5CDD505-2E9C-101B-9397-08002B2CF9AE}" pid="34" name="SharedWithUsers">
    <vt:lpwstr>1026;#Rachel Hall;#134;#Tarun Garg;#577;#Cindy Maur;#513;#Jamie McDevitt-Galles;#496;#Joanna Unruh</vt:lpwstr>
  </property>
</Properties>
</file>